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9"/>
  </p:notesMasterIdLst>
  <p:sldIdLst>
    <p:sldId id="256" r:id="rId3"/>
    <p:sldId id="257" r:id="rId4"/>
    <p:sldId id="318" r:id="rId5"/>
    <p:sldId id="278" r:id="rId6"/>
    <p:sldId id="289" r:id="rId7"/>
    <p:sldId id="317" r:id="rId8"/>
    <p:sldId id="261" r:id="rId9"/>
    <p:sldId id="280" r:id="rId10"/>
    <p:sldId id="271" r:id="rId11"/>
    <p:sldId id="267" r:id="rId12"/>
    <p:sldId id="287" r:id="rId13"/>
    <p:sldId id="288" r:id="rId14"/>
    <p:sldId id="283" r:id="rId15"/>
    <p:sldId id="275" r:id="rId16"/>
    <p:sldId id="270" r:id="rId17"/>
    <p:sldId id="281" r:id="rId18"/>
    <p:sldId id="282" r:id="rId19"/>
    <p:sldId id="272" r:id="rId20"/>
    <p:sldId id="286" r:id="rId21"/>
    <p:sldId id="298" r:id="rId22"/>
    <p:sldId id="297" r:id="rId23"/>
    <p:sldId id="296" r:id="rId24"/>
    <p:sldId id="315" r:id="rId25"/>
    <p:sldId id="323" r:id="rId26"/>
    <p:sldId id="327" r:id="rId27"/>
    <p:sldId id="301" r:id="rId28"/>
    <p:sldId id="299" r:id="rId29"/>
    <p:sldId id="305" r:id="rId30"/>
    <p:sldId id="326" r:id="rId31"/>
    <p:sldId id="324" r:id="rId32"/>
    <p:sldId id="331" r:id="rId33"/>
    <p:sldId id="333" r:id="rId34"/>
    <p:sldId id="332" r:id="rId35"/>
    <p:sldId id="328" r:id="rId36"/>
    <p:sldId id="320" r:id="rId37"/>
    <p:sldId id="322" r:id="rId3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35"/>
    <p:restoredTop sz="95846"/>
  </p:normalViewPr>
  <p:slideViewPr>
    <p:cSldViewPr snapToGrid="0">
      <p:cViewPr varScale="1">
        <p:scale>
          <a:sx n="70" d="100"/>
          <a:sy n="70" d="100"/>
        </p:scale>
        <p:origin x="216" y="1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17EE9-9526-D54F-8650-C947C42B2FCE}" type="datetimeFigureOut">
              <a:rPr lang="nb-NO" smtClean="0"/>
              <a:t>17.04.2023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58426-C131-DD4D-9757-DBB34E606CC9}" type="slidenum">
              <a:rPr lang="nb-NO" smtClean="0"/>
              <a:t>‹#›</a:t>
            </a:fld>
            <a:endParaRPr lang="nb-NO"/>
          </a:p>
        </p:txBody>
      </p:sp>
    </p:spTree>
    <p:extLst>
      <p:ext uri="{BB962C8B-B14F-4D97-AF65-F5344CB8AC3E}">
        <p14:creationId xmlns:p14="http://schemas.microsoft.com/office/powerpoint/2010/main" val="2970942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3</a:t>
            </a:fld>
            <a:endParaRPr lang="nb-NO"/>
          </a:p>
        </p:txBody>
      </p:sp>
    </p:spTree>
    <p:extLst>
      <p:ext uri="{BB962C8B-B14F-4D97-AF65-F5344CB8AC3E}">
        <p14:creationId xmlns:p14="http://schemas.microsoft.com/office/powerpoint/2010/main" val="9094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15</a:t>
            </a:fld>
            <a:endParaRPr lang="nb-NO"/>
          </a:p>
        </p:txBody>
      </p:sp>
    </p:spTree>
    <p:extLst>
      <p:ext uri="{BB962C8B-B14F-4D97-AF65-F5344CB8AC3E}">
        <p14:creationId xmlns:p14="http://schemas.microsoft.com/office/powerpoint/2010/main" val="300758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16</a:t>
            </a:fld>
            <a:endParaRPr lang="nb-NO"/>
          </a:p>
        </p:txBody>
      </p:sp>
    </p:spTree>
    <p:extLst>
      <p:ext uri="{BB962C8B-B14F-4D97-AF65-F5344CB8AC3E}">
        <p14:creationId xmlns:p14="http://schemas.microsoft.com/office/powerpoint/2010/main" val="204614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17</a:t>
            </a:fld>
            <a:endParaRPr lang="nb-NO"/>
          </a:p>
        </p:txBody>
      </p:sp>
    </p:spTree>
    <p:extLst>
      <p:ext uri="{BB962C8B-B14F-4D97-AF65-F5344CB8AC3E}">
        <p14:creationId xmlns:p14="http://schemas.microsoft.com/office/powerpoint/2010/main" val="135437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sz="1800" b="0" i="0" u="none" strike="noStrike" baseline="0" dirty="0">
              <a:latin typeface="UniCenturyOldStyle"/>
            </a:endParaRPr>
          </a:p>
        </p:txBody>
      </p:sp>
      <p:sp>
        <p:nvSpPr>
          <p:cNvPr id="4" name="Plassholder for lysbildenummer 3"/>
          <p:cNvSpPr>
            <a:spLocks noGrp="1"/>
          </p:cNvSpPr>
          <p:nvPr>
            <p:ph type="sldNum" sz="quarter" idx="5"/>
          </p:nvPr>
        </p:nvSpPr>
        <p:spPr/>
        <p:txBody>
          <a:bodyPr/>
          <a:lstStyle/>
          <a:p>
            <a:fld id="{202E5037-3D53-8B49-A6A1-2D665BF73BCD}" type="slidenum">
              <a:rPr lang="nb-NO" smtClean="0"/>
              <a:t>18</a:t>
            </a:fld>
            <a:endParaRPr lang="nb-NO"/>
          </a:p>
        </p:txBody>
      </p:sp>
    </p:spTree>
    <p:extLst>
      <p:ext uri="{BB962C8B-B14F-4D97-AF65-F5344CB8AC3E}">
        <p14:creationId xmlns:p14="http://schemas.microsoft.com/office/powerpoint/2010/main" val="194633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E5037-3D53-8B49-A6A1-2D665BF73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98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7</a:t>
            </a:fld>
            <a:endParaRPr lang="nb-NO"/>
          </a:p>
        </p:txBody>
      </p:sp>
    </p:spTree>
    <p:extLst>
      <p:ext uri="{BB962C8B-B14F-4D97-AF65-F5344CB8AC3E}">
        <p14:creationId xmlns:p14="http://schemas.microsoft.com/office/powerpoint/2010/main" val="288274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8</a:t>
            </a:fld>
            <a:endParaRPr lang="nb-NO"/>
          </a:p>
        </p:txBody>
      </p:sp>
    </p:spTree>
    <p:extLst>
      <p:ext uri="{BB962C8B-B14F-4D97-AF65-F5344CB8AC3E}">
        <p14:creationId xmlns:p14="http://schemas.microsoft.com/office/powerpoint/2010/main" val="296491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9</a:t>
            </a:fld>
            <a:endParaRPr lang="nb-NO"/>
          </a:p>
        </p:txBody>
      </p:sp>
    </p:spTree>
    <p:extLst>
      <p:ext uri="{BB962C8B-B14F-4D97-AF65-F5344CB8AC3E}">
        <p14:creationId xmlns:p14="http://schemas.microsoft.com/office/powerpoint/2010/main" val="205299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10</a:t>
            </a:fld>
            <a:endParaRPr lang="nb-NO"/>
          </a:p>
        </p:txBody>
      </p:sp>
    </p:spTree>
    <p:extLst>
      <p:ext uri="{BB962C8B-B14F-4D97-AF65-F5344CB8AC3E}">
        <p14:creationId xmlns:p14="http://schemas.microsoft.com/office/powerpoint/2010/main" val="405390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11</a:t>
            </a:fld>
            <a:endParaRPr lang="nb-NO"/>
          </a:p>
        </p:txBody>
      </p:sp>
    </p:spTree>
    <p:extLst>
      <p:ext uri="{BB962C8B-B14F-4D97-AF65-F5344CB8AC3E}">
        <p14:creationId xmlns:p14="http://schemas.microsoft.com/office/powerpoint/2010/main" val="1318873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12</a:t>
            </a:fld>
            <a:endParaRPr lang="nb-NO"/>
          </a:p>
        </p:txBody>
      </p:sp>
    </p:spTree>
    <p:extLst>
      <p:ext uri="{BB962C8B-B14F-4D97-AF65-F5344CB8AC3E}">
        <p14:creationId xmlns:p14="http://schemas.microsoft.com/office/powerpoint/2010/main" val="300739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13</a:t>
            </a:fld>
            <a:endParaRPr lang="nb-NO"/>
          </a:p>
        </p:txBody>
      </p:sp>
    </p:spTree>
    <p:extLst>
      <p:ext uri="{BB962C8B-B14F-4D97-AF65-F5344CB8AC3E}">
        <p14:creationId xmlns:p14="http://schemas.microsoft.com/office/powerpoint/2010/main" val="125889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02E5037-3D53-8B49-A6A1-2D665BF73BCD}" type="slidenum">
              <a:rPr lang="nb-NO" smtClean="0"/>
              <a:t>14</a:t>
            </a:fld>
            <a:endParaRPr lang="nb-NO"/>
          </a:p>
        </p:txBody>
      </p:sp>
    </p:spTree>
    <p:extLst>
      <p:ext uri="{BB962C8B-B14F-4D97-AF65-F5344CB8AC3E}">
        <p14:creationId xmlns:p14="http://schemas.microsoft.com/office/powerpoint/2010/main" val="121092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D3BD26-C773-C68A-AE08-91A4DE19CB8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FFC0054-360B-44DD-1FA1-7D3BED67B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E7645BB-580B-82EC-7FD4-CFF48B9E5B85}"/>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2707BC1C-A199-B077-E2A7-7701C447D3D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2B7A762-4857-B6F3-2A63-F92E51E205F5}"/>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2386287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C7C1B4-9A89-D30C-2B77-8967B9700F8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A4B010C-BBD0-229A-750D-0AE21AE5DA8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455AB2-8A58-E099-BDF4-B01BBA0DC1C4}"/>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2CF47BB5-D814-7394-E4C3-B7F0E0892A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F26474-1D14-056A-B810-A44AF9A49455}"/>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455556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6EE5CDD-889D-69FA-8BC2-D8DD1724D7A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E251E2D-A57E-EB63-86D8-86036DFD320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62BF34-2210-7963-F438-40ED0D0CEA6B}"/>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0ED69026-839F-2166-42B1-CCA01A2A93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7823689-2FCB-B596-F3EC-86D26E9A4768}"/>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290027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tel og innho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C6601F4-BE20-FEA8-5909-8EB09759CC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12" name="Tittel 1">
            <a:extLst>
              <a:ext uri="{FF2B5EF4-FFF2-40B4-BE49-F238E27FC236}">
                <a16:creationId xmlns:a16="http://schemas.microsoft.com/office/drawing/2014/main" id="{CA22791E-CE16-B425-9E5C-124C4B431C19}"/>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8A98B4F7-70AC-AB35-0838-3B9EF187DD94}"/>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2055044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0CEDBF1-30A4-A589-624B-E0E818718E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A87001E-1B48-DFDD-D953-C51356C358B4}"/>
              </a:ext>
            </a:extLst>
          </p:cNvPr>
          <p:cNvSpPr>
            <a:spLocks noGrp="1"/>
          </p:cNvSpPr>
          <p:nvPr>
            <p:ph type="ctrTitle" hasCustomPrompt="1"/>
          </p:nvPr>
        </p:nvSpPr>
        <p:spPr>
          <a:xfrm>
            <a:off x="355600" y="1122362"/>
            <a:ext cx="6644640" cy="3134518"/>
          </a:xfrm>
        </p:spPr>
        <p:txBody>
          <a:bodyPr anchor="b">
            <a:normAutofit/>
          </a:bodyPr>
          <a:lstStyle>
            <a:lvl1pPr algn="l">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err="1"/>
              <a:t>Hovedtittel</a:t>
            </a:r>
            <a:r>
              <a:rPr lang="nb-NO" dirty="0"/>
              <a:t> i Open Sans 32 </a:t>
            </a:r>
            <a:r>
              <a:rPr lang="nb-NO" dirty="0" err="1"/>
              <a:t>pt</a:t>
            </a:r>
            <a:endParaRPr lang="nb-NO" dirty="0"/>
          </a:p>
        </p:txBody>
      </p:sp>
      <p:sp>
        <p:nvSpPr>
          <p:cNvPr id="3" name="Undertittel 2">
            <a:extLst>
              <a:ext uri="{FF2B5EF4-FFF2-40B4-BE49-F238E27FC236}">
                <a16:creationId xmlns:a16="http://schemas.microsoft.com/office/drawing/2014/main" id="{D03A9D31-76F4-6075-543D-7A0E2E75BB31}"/>
              </a:ext>
            </a:extLst>
          </p:cNvPr>
          <p:cNvSpPr>
            <a:spLocks noGrp="1"/>
          </p:cNvSpPr>
          <p:nvPr>
            <p:ph type="subTitle" idx="1" hasCustomPrompt="1"/>
          </p:nvPr>
        </p:nvSpPr>
        <p:spPr>
          <a:xfrm>
            <a:off x="375920" y="4338320"/>
            <a:ext cx="6624320" cy="1574322"/>
          </a:xfrm>
        </p:spPr>
        <p:txBody>
          <a:bodyPr>
            <a:normAutofit/>
          </a:bodyPr>
          <a:lstStyle>
            <a:lvl1pPr marL="0" indent="0" algn="l">
              <a:buNone/>
              <a:defRPr sz="1800" b="0" i="0">
                <a:solidFill>
                  <a:srgbClr val="375B6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 i Open Sans </a:t>
            </a:r>
            <a:r>
              <a:rPr lang="nb-NO" dirty="0" err="1"/>
              <a:t>Regular</a:t>
            </a:r>
            <a:r>
              <a:rPr lang="nb-NO" dirty="0"/>
              <a:t> 18 </a:t>
            </a:r>
            <a:r>
              <a:rPr lang="nb-NO" dirty="0" err="1"/>
              <a:t>pt</a:t>
            </a:r>
            <a:endParaRPr lang="nb-NO" dirty="0"/>
          </a:p>
        </p:txBody>
      </p:sp>
      <p:sp>
        <p:nvSpPr>
          <p:cNvPr id="6" name="Plassholder for lysbildenummer 5">
            <a:extLst>
              <a:ext uri="{FF2B5EF4-FFF2-40B4-BE49-F238E27FC236}">
                <a16:creationId xmlns:a16="http://schemas.microsoft.com/office/drawing/2014/main" id="{83C3C853-7998-1940-E8C4-3D2D8E299CE6}"/>
              </a:ext>
            </a:extLst>
          </p:cNvPr>
          <p:cNvSpPr>
            <a:spLocks noGrp="1"/>
          </p:cNvSpPr>
          <p:nvPr>
            <p:ph type="sldNum" sz="quarter" idx="12"/>
          </p:nvPr>
        </p:nvSpPr>
        <p:spPr/>
        <p:txBody>
          <a:bodyPr/>
          <a:lstStyle/>
          <a:p>
            <a:fld id="{6F7E84AB-E7A3-D643-A93A-9D8A871B980C}" type="slidenum">
              <a:rPr lang="nb-NO" smtClean="0"/>
              <a:t>‹#›</a:t>
            </a:fld>
            <a:endParaRPr lang="nb-NO"/>
          </a:p>
        </p:txBody>
      </p:sp>
    </p:spTree>
    <p:extLst>
      <p:ext uri="{BB962C8B-B14F-4D97-AF65-F5344CB8AC3E}">
        <p14:creationId xmlns:p14="http://schemas.microsoft.com/office/powerpoint/2010/main" val="3899332958"/>
      </p:ext>
    </p:extLst>
  </p:cSld>
  <p:clrMapOvr>
    <a:masterClrMapping/>
  </p:clrMapOvr>
  <p:extLst>
    <p:ext uri="{DCECCB84-F9BA-43D5-87BE-67443E8EF086}">
      <p15:sldGuideLst xmlns:p15="http://schemas.microsoft.com/office/powerpoint/2012/main">
        <p15:guide id="1" orient="horz" pos="2024">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Kapittellysbil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1270B7B-C63C-7A21-0286-9FB75FB2C4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ssholder for lysbildenummer 5">
            <a:extLst>
              <a:ext uri="{FF2B5EF4-FFF2-40B4-BE49-F238E27FC236}">
                <a16:creationId xmlns:a16="http://schemas.microsoft.com/office/drawing/2014/main" id="{55499EDE-501B-4D50-2D25-C65AE1A96B49}"/>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228CBF9D-6CA7-B330-751E-77552AC3A4F5}"/>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7" name="Plassholder for innhold 2">
            <a:extLst>
              <a:ext uri="{FF2B5EF4-FFF2-40B4-BE49-F238E27FC236}">
                <a16:creationId xmlns:a16="http://schemas.microsoft.com/office/drawing/2014/main" id="{298FC39C-2511-A4CB-94C8-FAE7B3F2AC51}"/>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1" name="Plassholder for innhold 2">
            <a:extLst>
              <a:ext uri="{FF2B5EF4-FFF2-40B4-BE49-F238E27FC236}">
                <a16:creationId xmlns:a16="http://schemas.microsoft.com/office/drawing/2014/main" id="{5BC54991-6834-CA2B-92DD-487BC0038F02}"/>
              </a:ext>
            </a:extLst>
          </p:cNvPr>
          <p:cNvSpPr>
            <a:spLocks noGrp="1"/>
          </p:cNvSpPr>
          <p:nvPr>
            <p:ph idx="13"/>
          </p:nvPr>
        </p:nvSpPr>
        <p:spPr>
          <a:xfrm>
            <a:off x="335280" y="3627120"/>
            <a:ext cx="6664960" cy="272923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313296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0B701B56-4188-63EA-E85C-A29B22D264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A87001E-1B48-DFDD-D953-C51356C358B4}"/>
              </a:ext>
            </a:extLst>
          </p:cNvPr>
          <p:cNvSpPr>
            <a:spLocks noGrp="1"/>
          </p:cNvSpPr>
          <p:nvPr>
            <p:ph type="ctrTitle" hasCustomPrompt="1"/>
          </p:nvPr>
        </p:nvSpPr>
        <p:spPr>
          <a:xfrm>
            <a:off x="355600" y="1122362"/>
            <a:ext cx="6644640" cy="3134518"/>
          </a:xfrm>
        </p:spPr>
        <p:txBody>
          <a:bodyPr anchor="b">
            <a:normAutofit/>
          </a:bodyPr>
          <a:lstStyle>
            <a:lvl1pPr algn="l">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err="1"/>
              <a:t>Hovedtittel</a:t>
            </a:r>
            <a:r>
              <a:rPr lang="nb-NO" dirty="0"/>
              <a:t> i Open Sans 32 </a:t>
            </a:r>
            <a:r>
              <a:rPr lang="nb-NO" dirty="0" err="1"/>
              <a:t>pt</a:t>
            </a:r>
            <a:endParaRPr lang="nb-NO" dirty="0"/>
          </a:p>
        </p:txBody>
      </p:sp>
      <p:sp>
        <p:nvSpPr>
          <p:cNvPr id="3" name="Undertittel 2">
            <a:extLst>
              <a:ext uri="{FF2B5EF4-FFF2-40B4-BE49-F238E27FC236}">
                <a16:creationId xmlns:a16="http://schemas.microsoft.com/office/drawing/2014/main" id="{D03A9D31-76F4-6075-543D-7A0E2E75BB31}"/>
              </a:ext>
            </a:extLst>
          </p:cNvPr>
          <p:cNvSpPr>
            <a:spLocks noGrp="1"/>
          </p:cNvSpPr>
          <p:nvPr>
            <p:ph type="subTitle" idx="1" hasCustomPrompt="1"/>
          </p:nvPr>
        </p:nvSpPr>
        <p:spPr>
          <a:xfrm>
            <a:off x="375920" y="4338320"/>
            <a:ext cx="6624320" cy="1574322"/>
          </a:xfrm>
        </p:spPr>
        <p:txBody>
          <a:bodyPr>
            <a:normAutofit/>
          </a:bodyPr>
          <a:lstStyle>
            <a:lvl1pPr marL="0" indent="0" algn="l">
              <a:buNone/>
              <a:defRPr sz="1800" b="0" i="0">
                <a:solidFill>
                  <a:srgbClr val="375B6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 i Open Sans </a:t>
            </a:r>
            <a:r>
              <a:rPr lang="nb-NO" dirty="0" err="1"/>
              <a:t>Regular</a:t>
            </a:r>
            <a:r>
              <a:rPr lang="nb-NO" dirty="0"/>
              <a:t> 18 </a:t>
            </a:r>
            <a:r>
              <a:rPr lang="nb-NO" dirty="0" err="1"/>
              <a:t>pt</a:t>
            </a:r>
            <a:endParaRPr lang="nb-NO" dirty="0"/>
          </a:p>
        </p:txBody>
      </p:sp>
      <p:sp>
        <p:nvSpPr>
          <p:cNvPr id="6" name="Plassholder for lysbildenummer 5">
            <a:extLst>
              <a:ext uri="{FF2B5EF4-FFF2-40B4-BE49-F238E27FC236}">
                <a16:creationId xmlns:a16="http://schemas.microsoft.com/office/drawing/2014/main" id="{83C3C853-7998-1940-E8C4-3D2D8E299CE6}"/>
              </a:ext>
            </a:extLst>
          </p:cNvPr>
          <p:cNvSpPr>
            <a:spLocks noGrp="1"/>
          </p:cNvSpPr>
          <p:nvPr>
            <p:ph type="sldNum" sz="quarter" idx="12"/>
          </p:nvPr>
        </p:nvSpPr>
        <p:spPr/>
        <p:txBody>
          <a:bodyPr/>
          <a:lstStyle/>
          <a:p>
            <a:fld id="{6F7E84AB-E7A3-D643-A93A-9D8A871B980C}" type="slidenum">
              <a:rPr lang="nb-NO" smtClean="0"/>
              <a:t>‹#›</a:t>
            </a:fld>
            <a:endParaRPr lang="nb-NO"/>
          </a:p>
        </p:txBody>
      </p:sp>
    </p:spTree>
    <p:extLst>
      <p:ext uri="{BB962C8B-B14F-4D97-AF65-F5344CB8AC3E}">
        <p14:creationId xmlns:p14="http://schemas.microsoft.com/office/powerpoint/2010/main" val="1863148768"/>
      </p:ext>
    </p:extLst>
  </p:cSld>
  <p:clrMapOvr>
    <a:masterClrMapping/>
  </p:clrMapOvr>
  <p:extLst>
    <p:ext uri="{DCECCB84-F9BA-43D5-87BE-67443E8EF086}">
      <p15:sldGuideLst xmlns:p15="http://schemas.microsoft.com/office/powerpoint/2012/main">
        <p15:guide id="1" orient="horz" pos="2024">
          <p15:clr>
            <a:srgbClr val="FBAE40"/>
          </p15:clr>
        </p15:guide>
        <p15:guide id="2" pos="3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Kapittellysbil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1306B17-253D-49A0-69E7-1ECEE87CD4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0D9FB712-7BBF-E5EC-DA7B-69B6D4294BBC}"/>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3" name="Plassholder for innhold 2">
            <a:extLst>
              <a:ext uri="{FF2B5EF4-FFF2-40B4-BE49-F238E27FC236}">
                <a16:creationId xmlns:a16="http://schemas.microsoft.com/office/drawing/2014/main" id="{49EC4B6D-B636-BD97-2612-E26D7D81F4A0}"/>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0" name="Plassholder for lysbildenummer 5">
            <a:extLst>
              <a:ext uri="{FF2B5EF4-FFF2-40B4-BE49-F238E27FC236}">
                <a16:creationId xmlns:a16="http://schemas.microsoft.com/office/drawing/2014/main" id="{D700150F-E482-0067-6127-674C2DA9E05E}"/>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Tree>
    <p:extLst>
      <p:ext uri="{BB962C8B-B14F-4D97-AF65-F5344CB8AC3E}">
        <p14:creationId xmlns:p14="http://schemas.microsoft.com/office/powerpoint/2010/main" val="1046887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Kapittellys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AE210E4-5CE7-3ED0-C011-AE2502C3E9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ssholder for lysbildenummer 5">
            <a:extLst>
              <a:ext uri="{FF2B5EF4-FFF2-40B4-BE49-F238E27FC236}">
                <a16:creationId xmlns:a16="http://schemas.microsoft.com/office/drawing/2014/main" id="{55499EDE-501B-4D50-2D25-C65AE1A96B49}"/>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228CBF9D-6CA7-B330-751E-77552AC3A4F5}"/>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7" name="Plassholder for innhold 2">
            <a:extLst>
              <a:ext uri="{FF2B5EF4-FFF2-40B4-BE49-F238E27FC236}">
                <a16:creationId xmlns:a16="http://schemas.microsoft.com/office/drawing/2014/main" id="{298FC39C-2511-A4CB-94C8-FAE7B3F2AC51}"/>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1" name="Plassholder for innhold 2">
            <a:extLst>
              <a:ext uri="{FF2B5EF4-FFF2-40B4-BE49-F238E27FC236}">
                <a16:creationId xmlns:a16="http://schemas.microsoft.com/office/drawing/2014/main" id="{5BC54991-6834-CA2B-92DD-487BC0038F02}"/>
              </a:ext>
            </a:extLst>
          </p:cNvPr>
          <p:cNvSpPr>
            <a:spLocks noGrp="1"/>
          </p:cNvSpPr>
          <p:nvPr>
            <p:ph idx="13"/>
          </p:nvPr>
        </p:nvSpPr>
        <p:spPr>
          <a:xfrm>
            <a:off x="335280" y="3627120"/>
            <a:ext cx="6664960" cy="272923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4215044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Kapittellysbild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C151939-0641-5677-D590-C85C8046E0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9" name="Plassholder for bilde 2">
            <a:extLst>
              <a:ext uri="{FF2B5EF4-FFF2-40B4-BE49-F238E27FC236}">
                <a16:creationId xmlns:a16="http://schemas.microsoft.com/office/drawing/2014/main" id="{A4C1F153-23D2-92C6-B7BF-F6565E494880}"/>
              </a:ext>
            </a:extLst>
          </p:cNvPr>
          <p:cNvSpPr>
            <a:spLocks noGrp="1"/>
          </p:cNvSpPr>
          <p:nvPr>
            <p:ph type="pic" idx="13"/>
          </p:nvPr>
        </p:nvSpPr>
        <p:spPr>
          <a:xfrm>
            <a:off x="5183188" y="944880"/>
            <a:ext cx="6627812" cy="49161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69804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Kapittellysbil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CE63A0B-F3EF-A718-1C28-CCD5F45D5B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0" name="Plassholder for innhold 2">
            <a:extLst>
              <a:ext uri="{FF2B5EF4-FFF2-40B4-BE49-F238E27FC236}">
                <a16:creationId xmlns:a16="http://schemas.microsoft.com/office/drawing/2014/main" id="{C17D189C-DD50-79CF-F7AC-737E7A682F9E}"/>
              </a:ext>
            </a:extLst>
          </p:cNvPr>
          <p:cNvSpPr>
            <a:spLocks noGrp="1"/>
          </p:cNvSpPr>
          <p:nvPr>
            <p:ph idx="13" hasCustomPrompt="1"/>
          </p:nvPr>
        </p:nvSpPr>
        <p:spPr>
          <a:xfrm>
            <a:off x="5273040" y="1145058"/>
            <a:ext cx="6080760" cy="1974061"/>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Punktliste</a:t>
            </a:r>
          </a:p>
        </p:txBody>
      </p:sp>
    </p:spTree>
    <p:extLst>
      <p:ext uri="{BB962C8B-B14F-4D97-AF65-F5344CB8AC3E}">
        <p14:creationId xmlns:p14="http://schemas.microsoft.com/office/powerpoint/2010/main" val="197700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289840-0EF0-153D-303B-8F68EEB9356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9B7626-0A81-D110-7CDB-30299C3E7BC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2F41235-B084-D861-8199-14347A3858CD}"/>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200C0E1E-0869-9111-39EF-1C406FE2836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54DFD2-0206-9EE8-C097-0609D7562790}"/>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213710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Kapittellysbilde">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8A31EC3E-6680-0A56-1F8A-475232E2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9" name="Plassholder for innhold 2">
            <a:extLst>
              <a:ext uri="{FF2B5EF4-FFF2-40B4-BE49-F238E27FC236}">
                <a16:creationId xmlns:a16="http://schemas.microsoft.com/office/drawing/2014/main" id="{6D595EF5-9AB7-29E7-85DB-DD3CF083C964}"/>
              </a:ext>
            </a:extLst>
          </p:cNvPr>
          <p:cNvSpPr>
            <a:spLocks noGrp="1"/>
          </p:cNvSpPr>
          <p:nvPr>
            <p:ph idx="13"/>
          </p:nvPr>
        </p:nvSpPr>
        <p:spPr>
          <a:xfrm>
            <a:off x="335280" y="3627120"/>
            <a:ext cx="6664960" cy="272923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
        <p:nvSpPr>
          <p:cNvPr id="12" name="Plassholder for bilde 2">
            <a:extLst>
              <a:ext uri="{FF2B5EF4-FFF2-40B4-BE49-F238E27FC236}">
                <a16:creationId xmlns:a16="http://schemas.microsoft.com/office/drawing/2014/main" id="{F7607E5D-A4D3-ED9A-564A-4170EA7A1A19}"/>
              </a:ext>
            </a:extLst>
          </p:cNvPr>
          <p:cNvSpPr>
            <a:spLocks noGrp="1"/>
          </p:cNvSpPr>
          <p:nvPr>
            <p:ph type="pic" idx="15"/>
          </p:nvPr>
        </p:nvSpPr>
        <p:spPr>
          <a:xfrm>
            <a:off x="5273040" y="800991"/>
            <a:ext cx="2651584" cy="23282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3" name="Plassholder for bilde 2">
            <a:extLst>
              <a:ext uri="{FF2B5EF4-FFF2-40B4-BE49-F238E27FC236}">
                <a16:creationId xmlns:a16="http://schemas.microsoft.com/office/drawing/2014/main" id="{BFF8189D-DF03-E178-2C19-B177F9C7BA04}"/>
              </a:ext>
            </a:extLst>
          </p:cNvPr>
          <p:cNvSpPr>
            <a:spLocks noGrp="1"/>
          </p:cNvSpPr>
          <p:nvPr>
            <p:ph type="pic" idx="16"/>
          </p:nvPr>
        </p:nvSpPr>
        <p:spPr>
          <a:xfrm>
            <a:off x="8270064" y="800991"/>
            <a:ext cx="2651584" cy="23282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23360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BDF71E5-17FC-A182-7A6B-8BDCEB3B23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9" name="Plassholder for bilde 2">
            <a:extLst>
              <a:ext uri="{FF2B5EF4-FFF2-40B4-BE49-F238E27FC236}">
                <a16:creationId xmlns:a16="http://schemas.microsoft.com/office/drawing/2014/main" id="{E94C6454-1038-FA2F-9C6A-6F2A43D4463C}"/>
              </a:ext>
            </a:extLst>
          </p:cNvPr>
          <p:cNvSpPr>
            <a:spLocks noGrp="1"/>
          </p:cNvSpPr>
          <p:nvPr>
            <p:ph type="pic" idx="14"/>
          </p:nvPr>
        </p:nvSpPr>
        <p:spPr>
          <a:xfrm>
            <a:off x="345440" y="359362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1" name="Plassholder for bilde 2">
            <a:extLst>
              <a:ext uri="{FF2B5EF4-FFF2-40B4-BE49-F238E27FC236}">
                <a16:creationId xmlns:a16="http://schemas.microsoft.com/office/drawing/2014/main" id="{54BBB5B3-1983-771E-3744-ACE96D69D7C8}"/>
              </a:ext>
            </a:extLst>
          </p:cNvPr>
          <p:cNvSpPr>
            <a:spLocks noGrp="1"/>
          </p:cNvSpPr>
          <p:nvPr>
            <p:ph type="pic" idx="15"/>
          </p:nvPr>
        </p:nvSpPr>
        <p:spPr>
          <a:xfrm>
            <a:off x="3942080" y="358346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2" name="Plassholder for bilde 2">
            <a:extLst>
              <a:ext uri="{FF2B5EF4-FFF2-40B4-BE49-F238E27FC236}">
                <a16:creationId xmlns:a16="http://schemas.microsoft.com/office/drawing/2014/main" id="{146EC9FE-7B23-82D4-9036-759038E347DB}"/>
              </a:ext>
            </a:extLst>
          </p:cNvPr>
          <p:cNvSpPr>
            <a:spLocks noGrp="1"/>
          </p:cNvSpPr>
          <p:nvPr>
            <p:ph type="pic" idx="16"/>
          </p:nvPr>
        </p:nvSpPr>
        <p:spPr>
          <a:xfrm>
            <a:off x="7528560" y="357330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0" name="Tittel 1">
            <a:extLst>
              <a:ext uri="{FF2B5EF4-FFF2-40B4-BE49-F238E27FC236}">
                <a16:creationId xmlns:a16="http://schemas.microsoft.com/office/drawing/2014/main" id="{0DB4A5CD-2962-BE91-E5FC-90CFC262D610}"/>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F93B7DE8-4757-C4B4-4B5C-DF39FDB35254}"/>
              </a:ext>
            </a:extLst>
          </p:cNvPr>
          <p:cNvSpPr>
            <a:spLocks noGrp="1"/>
          </p:cNvSpPr>
          <p:nvPr>
            <p:ph idx="1"/>
          </p:nvPr>
        </p:nvSpPr>
        <p:spPr>
          <a:xfrm>
            <a:off x="345440" y="2103120"/>
            <a:ext cx="11008360" cy="101600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3946538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1EF628C-22D3-4C8F-4294-09D01FA374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9" name="Plassholder for bilde 2">
            <a:extLst>
              <a:ext uri="{FF2B5EF4-FFF2-40B4-BE49-F238E27FC236}">
                <a16:creationId xmlns:a16="http://schemas.microsoft.com/office/drawing/2014/main" id="{E94C6454-1038-FA2F-9C6A-6F2A43D4463C}"/>
              </a:ext>
            </a:extLst>
          </p:cNvPr>
          <p:cNvSpPr>
            <a:spLocks noGrp="1"/>
          </p:cNvSpPr>
          <p:nvPr>
            <p:ph type="pic" idx="14"/>
          </p:nvPr>
        </p:nvSpPr>
        <p:spPr>
          <a:xfrm>
            <a:off x="345440" y="359362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1" name="Plassholder for bilde 2">
            <a:extLst>
              <a:ext uri="{FF2B5EF4-FFF2-40B4-BE49-F238E27FC236}">
                <a16:creationId xmlns:a16="http://schemas.microsoft.com/office/drawing/2014/main" id="{54BBB5B3-1983-771E-3744-ACE96D69D7C8}"/>
              </a:ext>
            </a:extLst>
          </p:cNvPr>
          <p:cNvSpPr>
            <a:spLocks noGrp="1"/>
          </p:cNvSpPr>
          <p:nvPr>
            <p:ph type="pic" idx="15"/>
          </p:nvPr>
        </p:nvSpPr>
        <p:spPr>
          <a:xfrm>
            <a:off x="3931920" y="358346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2" name="Plassholder for bilde 2">
            <a:extLst>
              <a:ext uri="{FF2B5EF4-FFF2-40B4-BE49-F238E27FC236}">
                <a16:creationId xmlns:a16="http://schemas.microsoft.com/office/drawing/2014/main" id="{146EC9FE-7B23-82D4-9036-759038E347DB}"/>
              </a:ext>
            </a:extLst>
          </p:cNvPr>
          <p:cNvSpPr>
            <a:spLocks noGrp="1"/>
          </p:cNvSpPr>
          <p:nvPr>
            <p:ph type="pic" idx="16"/>
          </p:nvPr>
        </p:nvSpPr>
        <p:spPr>
          <a:xfrm>
            <a:off x="7528560" y="357330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0" name="Tittel 1">
            <a:extLst>
              <a:ext uri="{FF2B5EF4-FFF2-40B4-BE49-F238E27FC236}">
                <a16:creationId xmlns:a16="http://schemas.microsoft.com/office/drawing/2014/main" id="{306FCFDD-E08B-37D2-461B-29234675DD09}"/>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2FE9CCAD-66B9-977E-EFA9-67E711BFDB65}"/>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1536662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tel og innhold">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E1241096-648E-BB6F-5073-ACA3D33A1D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12" name="Tittel 1">
            <a:extLst>
              <a:ext uri="{FF2B5EF4-FFF2-40B4-BE49-F238E27FC236}">
                <a16:creationId xmlns:a16="http://schemas.microsoft.com/office/drawing/2014/main" id="{CA22791E-CE16-B425-9E5C-124C4B431C19}"/>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8A98B4F7-70AC-AB35-0838-3B9EF187DD94}"/>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796195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tel og innho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E24C7F8-A527-764D-905C-8E4B5AD475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8" name="Plassholder for innhold 2">
            <a:extLst>
              <a:ext uri="{FF2B5EF4-FFF2-40B4-BE49-F238E27FC236}">
                <a16:creationId xmlns:a16="http://schemas.microsoft.com/office/drawing/2014/main" id="{9B663FE1-9618-7B48-3646-17392CCC35DC}"/>
              </a:ext>
            </a:extLst>
          </p:cNvPr>
          <p:cNvSpPr>
            <a:spLocks noGrp="1"/>
          </p:cNvSpPr>
          <p:nvPr>
            <p:ph sz="half" idx="1"/>
          </p:nvPr>
        </p:nvSpPr>
        <p:spPr>
          <a:xfrm>
            <a:off x="345440" y="2103119"/>
            <a:ext cx="5262880" cy="4073843"/>
          </a:xfrm>
        </p:spPr>
        <p:txBody>
          <a:bodyPr/>
          <a:lstStyle>
            <a:lvl1pPr>
              <a:defRPr sz="1800">
                <a:solidFill>
                  <a:srgbClr val="375B68"/>
                </a:solidFill>
              </a:defRPr>
            </a:lvl1pPr>
            <a:lvl2pPr>
              <a:defRPr sz="1600">
                <a:solidFill>
                  <a:srgbClr val="375B68"/>
                </a:solidFill>
              </a:defRPr>
            </a:lvl2pPr>
            <a:lvl3pPr>
              <a:defRPr sz="1400">
                <a:solidFill>
                  <a:srgbClr val="375B68"/>
                </a:solidFill>
              </a:defRPr>
            </a:lvl3pPr>
          </a:lstStyle>
          <a:p>
            <a:pPr lvl="0"/>
            <a:r>
              <a:rPr lang="nb-NO" dirty="0"/>
              <a:t>Klikk for å redigere tekststiler i malen</a:t>
            </a:r>
          </a:p>
          <a:p>
            <a:pPr lvl="1"/>
            <a:r>
              <a:rPr lang="nb-NO" dirty="0"/>
              <a:t>Andre nivå</a:t>
            </a:r>
          </a:p>
          <a:p>
            <a:pPr lvl="2"/>
            <a:r>
              <a:rPr lang="nb-NO" dirty="0"/>
              <a:t>Tredje nivå</a:t>
            </a:r>
          </a:p>
        </p:txBody>
      </p:sp>
      <p:sp>
        <p:nvSpPr>
          <p:cNvPr id="9" name="Plassholder for innhold 3">
            <a:extLst>
              <a:ext uri="{FF2B5EF4-FFF2-40B4-BE49-F238E27FC236}">
                <a16:creationId xmlns:a16="http://schemas.microsoft.com/office/drawing/2014/main" id="{EB7E9EC4-20EE-039E-BF18-E1B64F4C2841}"/>
              </a:ext>
            </a:extLst>
          </p:cNvPr>
          <p:cNvSpPr>
            <a:spLocks noGrp="1"/>
          </p:cNvSpPr>
          <p:nvPr>
            <p:ph sz="half" idx="2"/>
          </p:nvPr>
        </p:nvSpPr>
        <p:spPr>
          <a:xfrm>
            <a:off x="5953760" y="2103119"/>
            <a:ext cx="5400040" cy="4073844"/>
          </a:xfrm>
        </p:spPr>
        <p:txBody>
          <a:bodyPr/>
          <a:lstStyle>
            <a:lvl1pPr>
              <a:defRPr sz="1800">
                <a:solidFill>
                  <a:srgbClr val="375B68"/>
                </a:solidFill>
              </a:defRPr>
            </a:lvl1pPr>
            <a:lvl2pPr>
              <a:defRPr sz="1600">
                <a:solidFill>
                  <a:srgbClr val="375B68"/>
                </a:solidFill>
              </a:defRPr>
            </a:lvl2pPr>
            <a:lvl3pPr>
              <a:defRPr sz="1400">
                <a:solidFill>
                  <a:srgbClr val="375B68"/>
                </a:solidFill>
              </a:defRPr>
            </a:lvl3pPr>
          </a:lstStyle>
          <a:p>
            <a:pPr lvl="0"/>
            <a:r>
              <a:rPr lang="nb-NO" dirty="0"/>
              <a:t>Klikk for å redigere tekststiler i malen</a:t>
            </a:r>
          </a:p>
          <a:p>
            <a:pPr lvl="1"/>
            <a:r>
              <a:rPr lang="nb-NO" dirty="0"/>
              <a:t>Andre nivå</a:t>
            </a:r>
          </a:p>
          <a:p>
            <a:pPr lvl="2"/>
            <a:r>
              <a:rPr lang="nb-NO" dirty="0"/>
              <a:t>Tredje nivå</a:t>
            </a:r>
          </a:p>
        </p:txBody>
      </p:sp>
      <p:sp>
        <p:nvSpPr>
          <p:cNvPr id="10" name="Tittel 1">
            <a:extLst>
              <a:ext uri="{FF2B5EF4-FFF2-40B4-BE49-F238E27FC236}">
                <a16:creationId xmlns:a16="http://schemas.microsoft.com/office/drawing/2014/main" id="{16BFD172-13C7-B049-7C07-9DC5672B6910}"/>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Tree>
    <p:extLst>
      <p:ext uri="{BB962C8B-B14F-4D97-AF65-F5344CB8AC3E}">
        <p14:creationId xmlns:p14="http://schemas.microsoft.com/office/powerpoint/2010/main" val="8641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9_Tittel og innho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64A0E4A-DF53-1155-57ED-9A9094D436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BCC244A0-5D6B-8995-A5D2-C41E8609ED0E}"/>
              </a:ext>
            </a:extLst>
          </p:cNvPr>
          <p:cNvSpPr>
            <a:spLocks noGrp="1"/>
          </p:cNvSpPr>
          <p:nvPr>
            <p:ph type="title"/>
          </p:nvPr>
        </p:nvSpPr>
        <p:spPr>
          <a:xfrm>
            <a:off x="365760" y="457200"/>
            <a:ext cx="4406265" cy="1600200"/>
          </a:xfrm>
        </p:spPr>
        <p:txBody>
          <a:bodyPr anchor="b"/>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tittelstil</a:t>
            </a:r>
          </a:p>
        </p:txBody>
      </p:sp>
      <p:sp>
        <p:nvSpPr>
          <p:cNvPr id="3" name="Plassholder for bilde 2">
            <a:extLst>
              <a:ext uri="{FF2B5EF4-FFF2-40B4-BE49-F238E27FC236}">
                <a16:creationId xmlns:a16="http://schemas.microsoft.com/office/drawing/2014/main" id="{DE70EB1B-DA56-60E8-CB31-3D580B3902EB}"/>
              </a:ext>
            </a:extLst>
          </p:cNvPr>
          <p:cNvSpPr>
            <a:spLocks noGrp="1"/>
          </p:cNvSpPr>
          <p:nvPr>
            <p:ph type="pic" idx="1"/>
          </p:nvPr>
        </p:nvSpPr>
        <p:spPr>
          <a:xfrm>
            <a:off x="5183188" y="1178560"/>
            <a:ext cx="6172200" cy="46824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A567DB5-AC44-F515-F897-450C3E0CB193}"/>
              </a:ext>
            </a:extLst>
          </p:cNvPr>
          <p:cNvSpPr>
            <a:spLocks noGrp="1"/>
          </p:cNvSpPr>
          <p:nvPr>
            <p:ph type="body" sz="half" idx="2"/>
          </p:nvPr>
        </p:nvSpPr>
        <p:spPr>
          <a:xfrm>
            <a:off x="365760" y="2514600"/>
            <a:ext cx="4406265" cy="3354388"/>
          </a:xfrm>
        </p:spPr>
        <p:txBody>
          <a:bodyPr>
            <a:normAutofit/>
          </a:bodyPr>
          <a:lstStyle>
            <a:lvl1pPr marL="0" indent="0">
              <a:buNone/>
              <a:defRPr sz="1800">
                <a:solidFill>
                  <a:srgbClr val="375B6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8" name="Plassholder for lysbildenummer 5">
            <a:extLst>
              <a:ext uri="{FF2B5EF4-FFF2-40B4-BE49-F238E27FC236}">
                <a16:creationId xmlns:a16="http://schemas.microsoft.com/office/drawing/2014/main" id="{2F45ADAC-3C1C-3742-7A06-9391FFFE6E6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Tree>
    <p:extLst>
      <p:ext uri="{BB962C8B-B14F-4D97-AF65-F5344CB8AC3E}">
        <p14:creationId xmlns:p14="http://schemas.microsoft.com/office/powerpoint/2010/main" val="391516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0CEDBF1-30A4-A589-624B-E0E818718E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A87001E-1B48-DFDD-D953-C51356C358B4}"/>
              </a:ext>
            </a:extLst>
          </p:cNvPr>
          <p:cNvSpPr>
            <a:spLocks noGrp="1"/>
          </p:cNvSpPr>
          <p:nvPr>
            <p:ph type="ctrTitle" hasCustomPrompt="1"/>
          </p:nvPr>
        </p:nvSpPr>
        <p:spPr>
          <a:xfrm>
            <a:off x="355600" y="1122362"/>
            <a:ext cx="6644640" cy="3134518"/>
          </a:xfrm>
        </p:spPr>
        <p:txBody>
          <a:bodyPr anchor="b">
            <a:normAutofit/>
          </a:bodyPr>
          <a:lstStyle>
            <a:lvl1pPr algn="l">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err="1"/>
              <a:t>Hovedtittel</a:t>
            </a:r>
            <a:r>
              <a:rPr lang="nb-NO" dirty="0"/>
              <a:t> i Open Sans 32 </a:t>
            </a:r>
            <a:r>
              <a:rPr lang="nb-NO" dirty="0" err="1"/>
              <a:t>pt</a:t>
            </a:r>
            <a:endParaRPr lang="nb-NO" dirty="0"/>
          </a:p>
        </p:txBody>
      </p:sp>
      <p:sp>
        <p:nvSpPr>
          <p:cNvPr id="3" name="Undertittel 2">
            <a:extLst>
              <a:ext uri="{FF2B5EF4-FFF2-40B4-BE49-F238E27FC236}">
                <a16:creationId xmlns:a16="http://schemas.microsoft.com/office/drawing/2014/main" id="{D03A9D31-76F4-6075-543D-7A0E2E75BB31}"/>
              </a:ext>
            </a:extLst>
          </p:cNvPr>
          <p:cNvSpPr>
            <a:spLocks noGrp="1"/>
          </p:cNvSpPr>
          <p:nvPr>
            <p:ph type="subTitle" idx="1" hasCustomPrompt="1"/>
          </p:nvPr>
        </p:nvSpPr>
        <p:spPr>
          <a:xfrm>
            <a:off x="375920" y="4338320"/>
            <a:ext cx="6624320" cy="1574322"/>
          </a:xfrm>
        </p:spPr>
        <p:txBody>
          <a:bodyPr>
            <a:normAutofit/>
          </a:bodyPr>
          <a:lstStyle>
            <a:lvl1pPr marL="0" indent="0" algn="l">
              <a:buNone/>
              <a:defRPr sz="1800" b="0" i="0">
                <a:solidFill>
                  <a:srgbClr val="375B6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Undertittel i Open Sans </a:t>
            </a:r>
            <a:r>
              <a:rPr lang="nb-NO" dirty="0" err="1"/>
              <a:t>Regular</a:t>
            </a:r>
            <a:r>
              <a:rPr lang="nb-NO" dirty="0"/>
              <a:t> 18 </a:t>
            </a:r>
            <a:r>
              <a:rPr lang="nb-NO" dirty="0" err="1"/>
              <a:t>pt</a:t>
            </a:r>
            <a:endParaRPr lang="nb-NO" dirty="0"/>
          </a:p>
        </p:txBody>
      </p:sp>
      <p:sp>
        <p:nvSpPr>
          <p:cNvPr id="6" name="Plassholder for lysbildenummer 5">
            <a:extLst>
              <a:ext uri="{FF2B5EF4-FFF2-40B4-BE49-F238E27FC236}">
                <a16:creationId xmlns:a16="http://schemas.microsoft.com/office/drawing/2014/main" id="{83C3C853-7998-1940-E8C4-3D2D8E299CE6}"/>
              </a:ext>
            </a:extLst>
          </p:cNvPr>
          <p:cNvSpPr>
            <a:spLocks noGrp="1"/>
          </p:cNvSpPr>
          <p:nvPr>
            <p:ph type="sldNum" sz="quarter" idx="12"/>
          </p:nvPr>
        </p:nvSpPr>
        <p:spPr/>
        <p:txBody>
          <a:bodyPr/>
          <a:lstStyle/>
          <a:p>
            <a:fld id="{6F7E84AB-E7A3-D643-A93A-9D8A871B980C}" type="slidenum">
              <a:rPr lang="nb-NO" smtClean="0"/>
              <a:t>‹#›</a:t>
            </a:fld>
            <a:endParaRPr lang="nb-NO"/>
          </a:p>
        </p:txBody>
      </p:sp>
    </p:spTree>
    <p:extLst>
      <p:ext uri="{BB962C8B-B14F-4D97-AF65-F5344CB8AC3E}">
        <p14:creationId xmlns:p14="http://schemas.microsoft.com/office/powerpoint/2010/main" val="2514639671"/>
      </p:ext>
    </p:extLst>
  </p:cSld>
  <p:clrMapOvr>
    <a:masterClrMapping/>
  </p:clrMapOvr>
  <p:extLst>
    <p:ext uri="{DCECCB84-F9BA-43D5-87BE-67443E8EF086}">
      <p15:sldGuideLst xmlns:p15="http://schemas.microsoft.com/office/powerpoint/2012/main">
        <p15:guide id="1" orient="horz" pos="2024">
          <p15:clr>
            <a:srgbClr val="FBAE40"/>
          </p15:clr>
        </p15:guide>
        <p15:guide id="2" pos="3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_Kap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9FB712-7BBF-E5EC-DA7B-69B6D4294BBC}"/>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3" name="Plassholder for innhold 2">
            <a:extLst>
              <a:ext uri="{FF2B5EF4-FFF2-40B4-BE49-F238E27FC236}">
                <a16:creationId xmlns:a16="http://schemas.microsoft.com/office/drawing/2014/main" id="{49EC4B6D-B636-BD97-2612-E26D7D81F4A0}"/>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0" name="Plassholder for lysbildenummer 5">
            <a:extLst>
              <a:ext uri="{FF2B5EF4-FFF2-40B4-BE49-F238E27FC236}">
                <a16:creationId xmlns:a16="http://schemas.microsoft.com/office/drawing/2014/main" id="{D700150F-E482-0067-6127-674C2DA9E05E}"/>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pic>
        <p:nvPicPr>
          <p:cNvPr id="13" name="Bilde 12">
            <a:extLst>
              <a:ext uri="{FF2B5EF4-FFF2-40B4-BE49-F238E27FC236}">
                <a16:creationId xmlns:a16="http://schemas.microsoft.com/office/drawing/2014/main" id="{1532F344-B680-F669-9AC8-9C633295D2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439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Kapittellysbil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1270B7B-C63C-7A21-0286-9FB75FB2C4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ssholder for lysbildenummer 5">
            <a:extLst>
              <a:ext uri="{FF2B5EF4-FFF2-40B4-BE49-F238E27FC236}">
                <a16:creationId xmlns:a16="http://schemas.microsoft.com/office/drawing/2014/main" id="{55499EDE-501B-4D50-2D25-C65AE1A96B49}"/>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228CBF9D-6CA7-B330-751E-77552AC3A4F5}"/>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7" name="Plassholder for innhold 2">
            <a:extLst>
              <a:ext uri="{FF2B5EF4-FFF2-40B4-BE49-F238E27FC236}">
                <a16:creationId xmlns:a16="http://schemas.microsoft.com/office/drawing/2014/main" id="{298FC39C-2511-A4CB-94C8-FAE7B3F2AC51}"/>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1" name="Plassholder for innhold 2">
            <a:extLst>
              <a:ext uri="{FF2B5EF4-FFF2-40B4-BE49-F238E27FC236}">
                <a16:creationId xmlns:a16="http://schemas.microsoft.com/office/drawing/2014/main" id="{5BC54991-6834-CA2B-92DD-487BC0038F02}"/>
              </a:ext>
            </a:extLst>
          </p:cNvPr>
          <p:cNvSpPr>
            <a:spLocks noGrp="1"/>
          </p:cNvSpPr>
          <p:nvPr>
            <p:ph idx="13"/>
          </p:nvPr>
        </p:nvSpPr>
        <p:spPr>
          <a:xfrm>
            <a:off x="335280" y="3627120"/>
            <a:ext cx="6664960" cy="272923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2262516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Kapittellysbil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DDBADA2-4769-203D-B9A0-8B0846ACE3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9" name="Plassholder for bilde 2">
            <a:extLst>
              <a:ext uri="{FF2B5EF4-FFF2-40B4-BE49-F238E27FC236}">
                <a16:creationId xmlns:a16="http://schemas.microsoft.com/office/drawing/2014/main" id="{A4C1F153-23D2-92C6-B7BF-F6565E494880}"/>
              </a:ext>
            </a:extLst>
          </p:cNvPr>
          <p:cNvSpPr>
            <a:spLocks noGrp="1"/>
          </p:cNvSpPr>
          <p:nvPr>
            <p:ph type="pic" idx="13"/>
          </p:nvPr>
        </p:nvSpPr>
        <p:spPr>
          <a:xfrm>
            <a:off x="5183188" y="944880"/>
            <a:ext cx="6627812" cy="49161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402461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1CE9DC-4917-0109-4D84-861B26A4A2E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F3DE073-6A9F-54A7-E6E6-E669B05D2D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B4DBDF-46DE-1AD3-AD7D-2E3FED4CE888}"/>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CD143C7E-7267-63EF-6F69-87FF1D4ED59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4535EA5-8B0F-5B67-CCA3-9E5B8B5BCD16}"/>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3220629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Kapittellysbil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4B49E0F-A498-C021-F929-F21E14F06E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10" name="Plassholder for innhold 2">
            <a:extLst>
              <a:ext uri="{FF2B5EF4-FFF2-40B4-BE49-F238E27FC236}">
                <a16:creationId xmlns:a16="http://schemas.microsoft.com/office/drawing/2014/main" id="{C17D189C-DD50-79CF-F7AC-737E7A682F9E}"/>
              </a:ext>
            </a:extLst>
          </p:cNvPr>
          <p:cNvSpPr>
            <a:spLocks noGrp="1"/>
          </p:cNvSpPr>
          <p:nvPr>
            <p:ph idx="13" hasCustomPrompt="1"/>
          </p:nvPr>
        </p:nvSpPr>
        <p:spPr>
          <a:xfrm>
            <a:off x="5273040" y="1145058"/>
            <a:ext cx="6080760" cy="1974061"/>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Punktliste</a:t>
            </a:r>
          </a:p>
        </p:txBody>
      </p:sp>
    </p:spTree>
    <p:extLst>
      <p:ext uri="{BB962C8B-B14F-4D97-AF65-F5344CB8AC3E}">
        <p14:creationId xmlns:p14="http://schemas.microsoft.com/office/powerpoint/2010/main" val="904626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Kapittellysbil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23029E5-7F6C-044B-B8D5-6E0C4DC725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lassholder for lysbildenummer 5">
            <a:extLst>
              <a:ext uri="{FF2B5EF4-FFF2-40B4-BE49-F238E27FC236}">
                <a16:creationId xmlns:a16="http://schemas.microsoft.com/office/drawing/2014/main" id="{14CAB5B4-DB75-3A6A-CBA2-39B730C6D691}"/>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6" name="Tittel 1">
            <a:extLst>
              <a:ext uri="{FF2B5EF4-FFF2-40B4-BE49-F238E27FC236}">
                <a16:creationId xmlns:a16="http://schemas.microsoft.com/office/drawing/2014/main" id="{33DD1E4B-9676-E66F-EE41-5E47D9467857}"/>
              </a:ext>
            </a:extLst>
          </p:cNvPr>
          <p:cNvSpPr>
            <a:spLocks noGrp="1"/>
          </p:cNvSpPr>
          <p:nvPr>
            <p:ph type="title" hasCustomPrompt="1"/>
          </p:nvPr>
        </p:nvSpPr>
        <p:spPr>
          <a:xfrm>
            <a:off x="345440" y="944880"/>
            <a:ext cx="45821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8" name="Plassholder for innhold 2">
            <a:extLst>
              <a:ext uri="{FF2B5EF4-FFF2-40B4-BE49-F238E27FC236}">
                <a16:creationId xmlns:a16="http://schemas.microsoft.com/office/drawing/2014/main" id="{0BE8B089-2BF8-8DAA-02E7-451A4D1C9CF7}"/>
              </a:ext>
            </a:extLst>
          </p:cNvPr>
          <p:cNvSpPr>
            <a:spLocks noGrp="1"/>
          </p:cNvSpPr>
          <p:nvPr>
            <p:ph idx="1"/>
          </p:nvPr>
        </p:nvSpPr>
        <p:spPr>
          <a:xfrm>
            <a:off x="345440" y="2103120"/>
            <a:ext cx="45821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
        <p:nvSpPr>
          <p:cNvPr id="9" name="Plassholder for innhold 2">
            <a:extLst>
              <a:ext uri="{FF2B5EF4-FFF2-40B4-BE49-F238E27FC236}">
                <a16:creationId xmlns:a16="http://schemas.microsoft.com/office/drawing/2014/main" id="{6D595EF5-9AB7-29E7-85DB-DD3CF083C964}"/>
              </a:ext>
            </a:extLst>
          </p:cNvPr>
          <p:cNvSpPr>
            <a:spLocks noGrp="1"/>
          </p:cNvSpPr>
          <p:nvPr>
            <p:ph idx="13"/>
          </p:nvPr>
        </p:nvSpPr>
        <p:spPr>
          <a:xfrm>
            <a:off x="335280" y="3627120"/>
            <a:ext cx="6664960" cy="272923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
        <p:nvSpPr>
          <p:cNvPr id="12" name="Plassholder for bilde 2">
            <a:extLst>
              <a:ext uri="{FF2B5EF4-FFF2-40B4-BE49-F238E27FC236}">
                <a16:creationId xmlns:a16="http://schemas.microsoft.com/office/drawing/2014/main" id="{F7607E5D-A4D3-ED9A-564A-4170EA7A1A19}"/>
              </a:ext>
            </a:extLst>
          </p:cNvPr>
          <p:cNvSpPr>
            <a:spLocks noGrp="1"/>
          </p:cNvSpPr>
          <p:nvPr>
            <p:ph type="pic" idx="15"/>
          </p:nvPr>
        </p:nvSpPr>
        <p:spPr>
          <a:xfrm>
            <a:off x="5273040" y="800991"/>
            <a:ext cx="2651584" cy="23282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3" name="Plassholder for bilde 2">
            <a:extLst>
              <a:ext uri="{FF2B5EF4-FFF2-40B4-BE49-F238E27FC236}">
                <a16:creationId xmlns:a16="http://schemas.microsoft.com/office/drawing/2014/main" id="{BFF8189D-DF03-E178-2C19-B177F9C7BA04}"/>
              </a:ext>
            </a:extLst>
          </p:cNvPr>
          <p:cNvSpPr>
            <a:spLocks noGrp="1"/>
          </p:cNvSpPr>
          <p:nvPr>
            <p:ph type="pic" idx="16"/>
          </p:nvPr>
        </p:nvSpPr>
        <p:spPr>
          <a:xfrm>
            <a:off x="8270064" y="800991"/>
            <a:ext cx="2651584" cy="23282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34137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tel og innho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0B0D32-E7D7-07C7-52E9-590E4678BD3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9" name="Plassholder for bilde 2">
            <a:extLst>
              <a:ext uri="{FF2B5EF4-FFF2-40B4-BE49-F238E27FC236}">
                <a16:creationId xmlns:a16="http://schemas.microsoft.com/office/drawing/2014/main" id="{E94C6454-1038-FA2F-9C6A-6F2A43D4463C}"/>
              </a:ext>
            </a:extLst>
          </p:cNvPr>
          <p:cNvSpPr>
            <a:spLocks noGrp="1"/>
          </p:cNvSpPr>
          <p:nvPr>
            <p:ph type="pic" idx="14"/>
          </p:nvPr>
        </p:nvSpPr>
        <p:spPr>
          <a:xfrm>
            <a:off x="345440" y="359362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1" name="Plassholder for bilde 2">
            <a:extLst>
              <a:ext uri="{FF2B5EF4-FFF2-40B4-BE49-F238E27FC236}">
                <a16:creationId xmlns:a16="http://schemas.microsoft.com/office/drawing/2014/main" id="{54BBB5B3-1983-771E-3744-ACE96D69D7C8}"/>
              </a:ext>
            </a:extLst>
          </p:cNvPr>
          <p:cNvSpPr>
            <a:spLocks noGrp="1"/>
          </p:cNvSpPr>
          <p:nvPr>
            <p:ph type="pic" idx="15"/>
          </p:nvPr>
        </p:nvSpPr>
        <p:spPr>
          <a:xfrm>
            <a:off x="3942080" y="358346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2" name="Plassholder for bilde 2">
            <a:extLst>
              <a:ext uri="{FF2B5EF4-FFF2-40B4-BE49-F238E27FC236}">
                <a16:creationId xmlns:a16="http://schemas.microsoft.com/office/drawing/2014/main" id="{146EC9FE-7B23-82D4-9036-759038E347DB}"/>
              </a:ext>
            </a:extLst>
          </p:cNvPr>
          <p:cNvSpPr>
            <a:spLocks noGrp="1"/>
          </p:cNvSpPr>
          <p:nvPr>
            <p:ph type="pic" idx="16"/>
          </p:nvPr>
        </p:nvSpPr>
        <p:spPr>
          <a:xfrm>
            <a:off x="7528560" y="357330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0" name="Tittel 1">
            <a:extLst>
              <a:ext uri="{FF2B5EF4-FFF2-40B4-BE49-F238E27FC236}">
                <a16:creationId xmlns:a16="http://schemas.microsoft.com/office/drawing/2014/main" id="{0DB4A5CD-2962-BE91-E5FC-90CFC262D610}"/>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F93B7DE8-4757-C4B4-4B5C-DF39FDB35254}"/>
              </a:ext>
            </a:extLst>
          </p:cNvPr>
          <p:cNvSpPr>
            <a:spLocks noGrp="1"/>
          </p:cNvSpPr>
          <p:nvPr>
            <p:ph idx="1"/>
          </p:nvPr>
        </p:nvSpPr>
        <p:spPr>
          <a:xfrm>
            <a:off x="345440" y="2103120"/>
            <a:ext cx="11008360" cy="1016000"/>
          </a:xfrm>
        </p:spPr>
        <p:txBody>
          <a:bodyPr>
            <a:normAutofit/>
          </a:bodyPr>
          <a:lstStyle>
            <a:lvl1pPr marL="342900" indent="-342900">
              <a:buFont typeface="Arial" panose="020B0604020202020204" pitchFamily="34" charset="0"/>
              <a:buChar char="•"/>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1530433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tel og innho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ED00074-FA38-0A91-FD11-EE64BD0451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9" name="Plassholder for bilde 2">
            <a:extLst>
              <a:ext uri="{FF2B5EF4-FFF2-40B4-BE49-F238E27FC236}">
                <a16:creationId xmlns:a16="http://schemas.microsoft.com/office/drawing/2014/main" id="{E94C6454-1038-FA2F-9C6A-6F2A43D4463C}"/>
              </a:ext>
            </a:extLst>
          </p:cNvPr>
          <p:cNvSpPr>
            <a:spLocks noGrp="1"/>
          </p:cNvSpPr>
          <p:nvPr>
            <p:ph type="pic" idx="14"/>
          </p:nvPr>
        </p:nvSpPr>
        <p:spPr>
          <a:xfrm>
            <a:off x="345440" y="359362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1" name="Plassholder for bilde 2">
            <a:extLst>
              <a:ext uri="{FF2B5EF4-FFF2-40B4-BE49-F238E27FC236}">
                <a16:creationId xmlns:a16="http://schemas.microsoft.com/office/drawing/2014/main" id="{54BBB5B3-1983-771E-3744-ACE96D69D7C8}"/>
              </a:ext>
            </a:extLst>
          </p:cNvPr>
          <p:cNvSpPr>
            <a:spLocks noGrp="1"/>
          </p:cNvSpPr>
          <p:nvPr>
            <p:ph type="pic" idx="15"/>
          </p:nvPr>
        </p:nvSpPr>
        <p:spPr>
          <a:xfrm>
            <a:off x="3931920" y="358346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2" name="Plassholder for bilde 2">
            <a:extLst>
              <a:ext uri="{FF2B5EF4-FFF2-40B4-BE49-F238E27FC236}">
                <a16:creationId xmlns:a16="http://schemas.microsoft.com/office/drawing/2014/main" id="{146EC9FE-7B23-82D4-9036-759038E347DB}"/>
              </a:ext>
            </a:extLst>
          </p:cNvPr>
          <p:cNvSpPr>
            <a:spLocks noGrp="1"/>
          </p:cNvSpPr>
          <p:nvPr>
            <p:ph type="pic" idx="16"/>
          </p:nvPr>
        </p:nvSpPr>
        <p:spPr>
          <a:xfrm>
            <a:off x="7528560" y="3573304"/>
            <a:ext cx="3200400" cy="28101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10" name="Tittel 1">
            <a:extLst>
              <a:ext uri="{FF2B5EF4-FFF2-40B4-BE49-F238E27FC236}">
                <a16:creationId xmlns:a16="http://schemas.microsoft.com/office/drawing/2014/main" id="{306FCFDD-E08B-37D2-461B-29234675DD09}"/>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2FE9CCAD-66B9-977E-EFA9-67E711BFDB65}"/>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3651027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tel og innho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C6601F4-BE20-FEA8-5909-8EB09759CC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12" name="Tittel 1">
            <a:extLst>
              <a:ext uri="{FF2B5EF4-FFF2-40B4-BE49-F238E27FC236}">
                <a16:creationId xmlns:a16="http://schemas.microsoft.com/office/drawing/2014/main" id="{CA22791E-CE16-B425-9E5C-124C4B431C19}"/>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
        <p:nvSpPr>
          <p:cNvPr id="13" name="Plassholder for innhold 2">
            <a:extLst>
              <a:ext uri="{FF2B5EF4-FFF2-40B4-BE49-F238E27FC236}">
                <a16:creationId xmlns:a16="http://schemas.microsoft.com/office/drawing/2014/main" id="{8A98B4F7-70AC-AB35-0838-3B9EF187DD94}"/>
              </a:ext>
            </a:extLst>
          </p:cNvPr>
          <p:cNvSpPr>
            <a:spLocks noGrp="1"/>
          </p:cNvSpPr>
          <p:nvPr>
            <p:ph idx="1"/>
          </p:nvPr>
        </p:nvSpPr>
        <p:spPr>
          <a:xfrm>
            <a:off x="345440" y="2103120"/>
            <a:ext cx="11008360" cy="1016000"/>
          </a:xfrm>
        </p:spPr>
        <p:txBody>
          <a:bodyPr>
            <a:normAutofit/>
          </a:bodyPr>
          <a:lstStyle>
            <a:lvl1pPr marL="0" indent="0">
              <a:buNone/>
              <a:defRPr sz="1800">
                <a:solidFill>
                  <a:srgbClr val="375B68"/>
                </a:solidFill>
              </a:defRPr>
            </a:lvl1pPr>
          </a:lstStyle>
          <a:p>
            <a:pPr lvl="0"/>
            <a:r>
              <a:rPr lang="nb-NO" dirty="0"/>
              <a:t>Klikk for å redigere tekststiler i malen</a:t>
            </a:r>
          </a:p>
        </p:txBody>
      </p:sp>
    </p:spTree>
    <p:extLst>
      <p:ext uri="{BB962C8B-B14F-4D97-AF65-F5344CB8AC3E}">
        <p14:creationId xmlns:p14="http://schemas.microsoft.com/office/powerpoint/2010/main" val="2074870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tel og innho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DB3694F-5D28-1458-9A58-0802565006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lysbildenummer 5">
            <a:extLst>
              <a:ext uri="{FF2B5EF4-FFF2-40B4-BE49-F238E27FC236}">
                <a16:creationId xmlns:a16="http://schemas.microsoft.com/office/drawing/2014/main" id="{F8BBD83E-8019-61BF-A478-97C665F87CB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
        <p:nvSpPr>
          <p:cNvPr id="8" name="Plassholder for innhold 2">
            <a:extLst>
              <a:ext uri="{FF2B5EF4-FFF2-40B4-BE49-F238E27FC236}">
                <a16:creationId xmlns:a16="http://schemas.microsoft.com/office/drawing/2014/main" id="{9B663FE1-9618-7B48-3646-17392CCC35DC}"/>
              </a:ext>
            </a:extLst>
          </p:cNvPr>
          <p:cNvSpPr>
            <a:spLocks noGrp="1"/>
          </p:cNvSpPr>
          <p:nvPr>
            <p:ph sz="half" idx="1"/>
          </p:nvPr>
        </p:nvSpPr>
        <p:spPr>
          <a:xfrm>
            <a:off x="345440" y="2103119"/>
            <a:ext cx="5262880" cy="4073843"/>
          </a:xfrm>
        </p:spPr>
        <p:txBody>
          <a:bodyPr/>
          <a:lstStyle>
            <a:lvl1pPr>
              <a:defRPr sz="1800">
                <a:solidFill>
                  <a:srgbClr val="375B68"/>
                </a:solidFill>
              </a:defRPr>
            </a:lvl1pPr>
            <a:lvl2pPr>
              <a:defRPr sz="1600">
                <a:solidFill>
                  <a:srgbClr val="375B68"/>
                </a:solidFill>
              </a:defRPr>
            </a:lvl2pPr>
            <a:lvl3pPr>
              <a:defRPr sz="1400">
                <a:solidFill>
                  <a:srgbClr val="375B68"/>
                </a:solidFill>
              </a:defRPr>
            </a:lvl3pPr>
          </a:lstStyle>
          <a:p>
            <a:pPr lvl="0"/>
            <a:r>
              <a:rPr lang="nb-NO" dirty="0"/>
              <a:t>Klikk for å redigere tekststiler i malen</a:t>
            </a:r>
          </a:p>
          <a:p>
            <a:pPr lvl="1"/>
            <a:r>
              <a:rPr lang="nb-NO" dirty="0"/>
              <a:t>Andre nivå</a:t>
            </a:r>
          </a:p>
          <a:p>
            <a:pPr lvl="2"/>
            <a:r>
              <a:rPr lang="nb-NO" dirty="0"/>
              <a:t>Tredje nivå</a:t>
            </a:r>
          </a:p>
        </p:txBody>
      </p:sp>
      <p:sp>
        <p:nvSpPr>
          <p:cNvPr id="9" name="Plassholder for innhold 3">
            <a:extLst>
              <a:ext uri="{FF2B5EF4-FFF2-40B4-BE49-F238E27FC236}">
                <a16:creationId xmlns:a16="http://schemas.microsoft.com/office/drawing/2014/main" id="{EB7E9EC4-20EE-039E-BF18-E1B64F4C2841}"/>
              </a:ext>
            </a:extLst>
          </p:cNvPr>
          <p:cNvSpPr>
            <a:spLocks noGrp="1"/>
          </p:cNvSpPr>
          <p:nvPr>
            <p:ph sz="half" idx="2"/>
          </p:nvPr>
        </p:nvSpPr>
        <p:spPr>
          <a:xfrm>
            <a:off x="5953760" y="2103119"/>
            <a:ext cx="5400040" cy="4073844"/>
          </a:xfrm>
        </p:spPr>
        <p:txBody>
          <a:bodyPr/>
          <a:lstStyle>
            <a:lvl1pPr>
              <a:defRPr sz="1800">
                <a:solidFill>
                  <a:srgbClr val="375B68"/>
                </a:solidFill>
              </a:defRPr>
            </a:lvl1pPr>
            <a:lvl2pPr>
              <a:defRPr sz="1600">
                <a:solidFill>
                  <a:srgbClr val="375B68"/>
                </a:solidFill>
              </a:defRPr>
            </a:lvl2pPr>
            <a:lvl3pPr>
              <a:defRPr sz="1400">
                <a:solidFill>
                  <a:srgbClr val="375B68"/>
                </a:solidFill>
              </a:defRPr>
            </a:lvl3pPr>
          </a:lstStyle>
          <a:p>
            <a:pPr lvl="0"/>
            <a:r>
              <a:rPr lang="nb-NO" dirty="0"/>
              <a:t>Klikk for å redigere tekststiler i malen</a:t>
            </a:r>
          </a:p>
          <a:p>
            <a:pPr lvl="1"/>
            <a:r>
              <a:rPr lang="nb-NO" dirty="0"/>
              <a:t>Andre nivå</a:t>
            </a:r>
          </a:p>
          <a:p>
            <a:pPr lvl="2"/>
            <a:r>
              <a:rPr lang="nb-NO" dirty="0"/>
              <a:t>Tredje nivå</a:t>
            </a:r>
          </a:p>
        </p:txBody>
      </p:sp>
      <p:sp>
        <p:nvSpPr>
          <p:cNvPr id="10" name="Tittel 1">
            <a:extLst>
              <a:ext uri="{FF2B5EF4-FFF2-40B4-BE49-F238E27FC236}">
                <a16:creationId xmlns:a16="http://schemas.microsoft.com/office/drawing/2014/main" id="{16BFD172-13C7-B049-7C07-9DC5672B6910}"/>
              </a:ext>
            </a:extLst>
          </p:cNvPr>
          <p:cNvSpPr>
            <a:spLocks noGrp="1"/>
          </p:cNvSpPr>
          <p:nvPr>
            <p:ph type="title" hasCustomPrompt="1"/>
          </p:nvPr>
        </p:nvSpPr>
        <p:spPr>
          <a:xfrm>
            <a:off x="345440" y="944880"/>
            <a:ext cx="11008360" cy="1016000"/>
          </a:xfrm>
        </p:spPr>
        <p:txBody>
          <a:bodyPr anchor="b">
            <a:normAutofit/>
          </a:bodyPr>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a:t>
            </a:r>
            <a:br>
              <a:rPr lang="nb-NO" dirty="0"/>
            </a:br>
            <a:r>
              <a:rPr lang="nb-NO" dirty="0"/>
              <a:t>tittelstil</a:t>
            </a:r>
          </a:p>
        </p:txBody>
      </p:sp>
    </p:spTree>
    <p:extLst>
      <p:ext uri="{BB962C8B-B14F-4D97-AF65-F5344CB8AC3E}">
        <p14:creationId xmlns:p14="http://schemas.microsoft.com/office/powerpoint/2010/main" val="2411376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4_Tittel og innho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55D7992-EF2D-A57F-6FB1-7759FFAF6F5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BCC244A0-5D6B-8995-A5D2-C41E8609ED0E}"/>
              </a:ext>
            </a:extLst>
          </p:cNvPr>
          <p:cNvSpPr>
            <a:spLocks noGrp="1"/>
          </p:cNvSpPr>
          <p:nvPr>
            <p:ph type="title"/>
          </p:nvPr>
        </p:nvSpPr>
        <p:spPr>
          <a:xfrm>
            <a:off x="365760" y="457200"/>
            <a:ext cx="4406265" cy="1600200"/>
          </a:xfrm>
        </p:spPr>
        <p:txBody>
          <a:bodyPr anchor="b"/>
          <a:lstStyle>
            <a:lvl1pPr>
              <a:defRPr sz="3200" b="1" i="0">
                <a:solidFill>
                  <a:srgbClr val="375B6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nb-NO" dirty="0"/>
              <a:t>Klikk for å redigere tittelstil</a:t>
            </a:r>
          </a:p>
        </p:txBody>
      </p:sp>
      <p:sp>
        <p:nvSpPr>
          <p:cNvPr id="3" name="Plassholder for bilde 2">
            <a:extLst>
              <a:ext uri="{FF2B5EF4-FFF2-40B4-BE49-F238E27FC236}">
                <a16:creationId xmlns:a16="http://schemas.microsoft.com/office/drawing/2014/main" id="{DE70EB1B-DA56-60E8-CB31-3D580B3902EB}"/>
              </a:ext>
            </a:extLst>
          </p:cNvPr>
          <p:cNvSpPr>
            <a:spLocks noGrp="1"/>
          </p:cNvSpPr>
          <p:nvPr>
            <p:ph type="pic" idx="1"/>
          </p:nvPr>
        </p:nvSpPr>
        <p:spPr>
          <a:xfrm>
            <a:off x="5183188" y="1178560"/>
            <a:ext cx="6172200" cy="46824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A567DB5-AC44-F515-F897-450C3E0CB193}"/>
              </a:ext>
            </a:extLst>
          </p:cNvPr>
          <p:cNvSpPr>
            <a:spLocks noGrp="1"/>
          </p:cNvSpPr>
          <p:nvPr>
            <p:ph type="body" sz="half" idx="2"/>
          </p:nvPr>
        </p:nvSpPr>
        <p:spPr>
          <a:xfrm>
            <a:off x="365760" y="2514600"/>
            <a:ext cx="4406265" cy="3354388"/>
          </a:xfrm>
        </p:spPr>
        <p:txBody>
          <a:bodyPr>
            <a:normAutofit/>
          </a:bodyPr>
          <a:lstStyle>
            <a:lvl1pPr marL="0" indent="0">
              <a:buNone/>
              <a:defRPr sz="1800">
                <a:solidFill>
                  <a:srgbClr val="375B6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8" name="Plassholder for lysbildenummer 5">
            <a:extLst>
              <a:ext uri="{FF2B5EF4-FFF2-40B4-BE49-F238E27FC236}">
                <a16:creationId xmlns:a16="http://schemas.microsoft.com/office/drawing/2014/main" id="{2F45ADAC-3C1C-3742-7A06-9391FFFE6E65}"/>
              </a:ext>
            </a:extLst>
          </p:cNvPr>
          <p:cNvSpPr>
            <a:spLocks noGrp="1"/>
          </p:cNvSpPr>
          <p:nvPr>
            <p:ph type="sldNum" sz="quarter" idx="12"/>
          </p:nvPr>
        </p:nvSpPr>
        <p:spPr>
          <a:xfrm>
            <a:off x="8610600" y="6356350"/>
            <a:ext cx="3200400" cy="365125"/>
          </a:xfrm>
        </p:spPr>
        <p:txBody>
          <a:bodyPr/>
          <a:lstStyle/>
          <a:p>
            <a:fld id="{6F7E84AB-E7A3-D643-A93A-9D8A871B980C}" type="slidenum">
              <a:rPr lang="nb-NO" smtClean="0"/>
              <a:t>‹#›</a:t>
            </a:fld>
            <a:endParaRPr lang="nb-NO" dirty="0"/>
          </a:p>
        </p:txBody>
      </p:sp>
    </p:spTree>
    <p:extLst>
      <p:ext uri="{BB962C8B-B14F-4D97-AF65-F5344CB8AC3E}">
        <p14:creationId xmlns:p14="http://schemas.microsoft.com/office/powerpoint/2010/main" val="240851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B6BF6C-D705-1942-1AEB-5EB97E891D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9331A0D-9DEA-39DC-41C2-6BA9DE704BC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F2FA54B-31AD-9517-818F-A12796975FA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FFAE80A-424F-9F82-3F1C-956B97BD7605}"/>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6" name="Plassholder for bunntekst 5">
            <a:extLst>
              <a:ext uri="{FF2B5EF4-FFF2-40B4-BE49-F238E27FC236}">
                <a16:creationId xmlns:a16="http://schemas.microsoft.com/office/drawing/2014/main" id="{0B5FC91F-F2F3-B890-77A0-A43237F8D82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A8895C9-4476-A104-2A98-9D8F259B4785}"/>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77556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60901F-E19E-16CE-5B71-3EFF09F2CB8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78F8AEA-A7A5-8A54-1744-9B35C99DB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3AE0D37-6C6D-FCCE-9B64-79A8847697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2434708-8075-5F7F-E6B7-BDCD4C5D4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D02935D-D675-231F-798E-CB7C889E9A8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FA24ECE-3019-577A-B64F-9355F4D1A3BD}"/>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8" name="Plassholder for bunntekst 7">
            <a:extLst>
              <a:ext uri="{FF2B5EF4-FFF2-40B4-BE49-F238E27FC236}">
                <a16:creationId xmlns:a16="http://schemas.microsoft.com/office/drawing/2014/main" id="{6C09FA55-EE4E-864B-B7A5-F0539A3F2C6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7A71D9F-C163-1378-0016-F30F144F4F29}"/>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78412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584D45-BEC0-94A6-AE6B-A9F609C7829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28FA3A6-4CE9-41AD-144A-F992E173414C}"/>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4" name="Plassholder for bunntekst 3">
            <a:extLst>
              <a:ext uri="{FF2B5EF4-FFF2-40B4-BE49-F238E27FC236}">
                <a16:creationId xmlns:a16="http://schemas.microsoft.com/office/drawing/2014/main" id="{4BE2B7E1-3CA4-9689-32A8-35B4525EEBE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E02AE4E-CD17-014A-F06F-605AC62099DE}"/>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367872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00A6761-F3FF-30B6-2F9B-1C36DFC380B8}"/>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3" name="Plassholder for bunntekst 2">
            <a:extLst>
              <a:ext uri="{FF2B5EF4-FFF2-40B4-BE49-F238E27FC236}">
                <a16:creationId xmlns:a16="http://schemas.microsoft.com/office/drawing/2014/main" id="{94F41E42-B85A-A795-4B89-88164B97E29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23BB669-61C0-EA84-D156-1FD7F0C02E2A}"/>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242759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3ECD73-396C-B526-1C40-8F55BE15828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0C757E5-3839-C5E3-E796-FD9AAA36C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3E22EA4-CA95-9FFC-B1F6-422F4ED7B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D6D6127-C736-5C43-D618-B3F283A0C21E}"/>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6" name="Plassholder for bunntekst 5">
            <a:extLst>
              <a:ext uri="{FF2B5EF4-FFF2-40B4-BE49-F238E27FC236}">
                <a16:creationId xmlns:a16="http://schemas.microsoft.com/office/drawing/2014/main" id="{011EDC8F-3763-83F4-0F79-3E523E669F6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83EE44-FE32-6880-E101-B621D4909A36}"/>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26446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3399CD-5B2A-40DF-A4ED-76CA4AA819D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0FD4CE-820C-F659-9045-2DBE0A1A5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C74FDA9-2510-A1D8-0555-BEFB18CF3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5DA8491-F592-7307-D453-330727BB37D1}"/>
              </a:ext>
            </a:extLst>
          </p:cNvPr>
          <p:cNvSpPr>
            <a:spLocks noGrp="1"/>
          </p:cNvSpPr>
          <p:nvPr>
            <p:ph type="dt" sz="half" idx="10"/>
          </p:nvPr>
        </p:nvSpPr>
        <p:spPr/>
        <p:txBody>
          <a:bodyPr/>
          <a:lstStyle/>
          <a:p>
            <a:fld id="{4593BB3C-5783-FD47-8FFF-825E86FC33D6}" type="datetimeFigureOut">
              <a:rPr lang="nb-NO" smtClean="0"/>
              <a:t>17.04.2023</a:t>
            </a:fld>
            <a:endParaRPr lang="nb-NO"/>
          </a:p>
        </p:txBody>
      </p:sp>
      <p:sp>
        <p:nvSpPr>
          <p:cNvPr id="6" name="Plassholder for bunntekst 5">
            <a:extLst>
              <a:ext uri="{FF2B5EF4-FFF2-40B4-BE49-F238E27FC236}">
                <a16:creationId xmlns:a16="http://schemas.microsoft.com/office/drawing/2014/main" id="{2F42CA9D-DC21-488A-C187-5AC64769E35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E81474F-79D0-B9C5-D00C-DC7861A3DAA7}"/>
              </a:ext>
            </a:extLst>
          </p:cNvPr>
          <p:cNvSpPr>
            <a:spLocks noGrp="1"/>
          </p:cNvSpPr>
          <p:nvPr>
            <p:ph type="sldNum" sz="quarter" idx="12"/>
          </p:nvPr>
        </p:nvSpPr>
        <p:spPr/>
        <p:txBody>
          <a:bodyPr/>
          <a:lstStyle/>
          <a:p>
            <a:fld id="{939149F3-B7F1-9540-A6E9-91E4308D79B4}" type="slidenum">
              <a:rPr lang="nb-NO" smtClean="0"/>
              <a:t>‹#›</a:t>
            </a:fld>
            <a:endParaRPr lang="nb-NO"/>
          </a:p>
        </p:txBody>
      </p:sp>
    </p:spTree>
    <p:extLst>
      <p:ext uri="{BB962C8B-B14F-4D97-AF65-F5344CB8AC3E}">
        <p14:creationId xmlns:p14="http://schemas.microsoft.com/office/powerpoint/2010/main" val="315976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5990115-B650-8BD6-F5F7-C6A5D2354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45C18A3-9ED1-2E52-A223-0881903B2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CF8BD4D-C93B-816C-CBAA-3576E18092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3BB3C-5783-FD47-8FFF-825E86FC33D6}" type="datetimeFigureOut">
              <a:rPr lang="nb-NO" smtClean="0"/>
              <a:t>17.04.2023</a:t>
            </a:fld>
            <a:endParaRPr lang="nb-NO"/>
          </a:p>
        </p:txBody>
      </p:sp>
      <p:sp>
        <p:nvSpPr>
          <p:cNvPr id="5" name="Plassholder for bunntekst 4">
            <a:extLst>
              <a:ext uri="{FF2B5EF4-FFF2-40B4-BE49-F238E27FC236}">
                <a16:creationId xmlns:a16="http://schemas.microsoft.com/office/drawing/2014/main" id="{711A05C5-5111-370A-A2BB-83493519D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5F5ECAE-CEBB-C9B2-A87B-433FA5D33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149F3-B7F1-9540-A6E9-91E4308D79B4}" type="slidenum">
              <a:rPr lang="nb-NO" smtClean="0"/>
              <a:t>‹#›</a:t>
            </a:fld>
            <a:endParaRPr lang="nb-NO"/>
          </a:p>
        </p:txBody>
      </p:sp>
    </p:spTree>
    <p:extLst>
      <p:ext uri="{BB962C8B-B14F-4D97-AF65-F5344CB8AC3E}">
        <p14:creationId xmlns:p14="http://schemas.microsoft.com/office/powerpoint/2010/main" val="224495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4"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C337C09-6B29-7895-6527-E8CB8FF9C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2EB2F875-6799-D0CC-BC22-2BAB2E3A4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96D4A79A-588B-6E54-3489-5134904939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84AB-E7A3-D643-A93A-9D8A871B980C}" type="slidenum">
              <a:rPr lang="nb-NO" smtClean="0"/>
              <a:t>‹#›</a:t>
            </a:fld>
            <a:endParaRPr lang="nb-NO"/>
          </a:p>
        </p:txBody>
      </p:sp>
    </p:spTree>
    <p:extLst>
      <p:ext uri="{BB962C8B-B14F-4D97-AF65-F5344CB8AC3E}">
        <p14:creationId xmlns:p14="http://schemas.microsoft.com/office/powerpoint/2010/main" val="33694633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914400" rtl="0" eaLnBrk="1" latinLnBrk="0" hangingPunct="1">
        <a:lnSpc>
          <a:spcPct val="90000"/>
        </a:lnSpc>
        <a:spcBef>
          <a:spcPct val="0"/>
        </a:spcBef>
        <a:buNone/>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utdanningsforskning.no/artikler/2022/mellom-administrasjon-og-faglig-pedagogisk-arbeid--rektorrollen-i-reformtid-i-norg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4E3E144-9E10-004E-C919-576A6BA54CEB}"/>
              </a:ext>
            </a:extLst>
          </p:cNvPr>
          <p:cNvSpPr>
            <a:spLocks noGrp="1"/>
          </p:cNvSpPr>
          <p:nvPr>
            <p:ph type="ctrTitle"/>
          </p:nvPr>
        </p:nvSpPr>
        <p:spPr>
          <a:xfrm>
            <a:off x="337497" y="679731"/>
            <a:ext cx="3124151" cy="3736540"/>
          </a:xfrm>
        </p:spPr>
        <p:txBody>
          <a:bodyPr>
            <a:normAutofit/>
          </a:bodyPr>
          <a:lstStyle/>
          <a:p>
            <a:pPr algn="l" fontAlgn="base"/>
            <a:r>
              <a:rPr lang="nb-NO" sz="2500" b="1" i="0" u="none" strike="noStrike" dirty="0">
                <a:effectLst/>
                <a:latin typeface="Calibri" panose="020F0502020204030204" pitchFamily="34" charset="0"/>
              </a:rPr>
              <a:t>Kunnskapsgrunnlag for kvalitetsutvikling - hva så for utdanningslederes handlingsrom?</a:t>
            </a:r>
            <a:br>
              <a:rPr lang="nb-NO" sz="2500" b="0" i="0" u="none" strike="noStrike" dirty="0">
                <a:effectLst/>
                <a:latin typeface="Calibri" panose="020F0502020204030204" pitchFamily="34" charset="0"/>
              </a:rPr>
            </a:br>
            <a:br>
              <a:rPr lang="nb-NO" sz="2500" b="0" i="0" u="none" strike="noStrike" dirty="0">
                <a:effectLst/>
                <a:latin typeface="Calibri" panose="020F0502020204030204" pitchFamily="34" charset="0"/>
              </a:rPr>
            </a:br>
            <a:endParaRPr lang="nb-NO" sz="2500" dirty="0"/>
          </a:p>
        </p:txBody>
      </p:sp>
      <p:sp>
        <p:nvSpPr>
          <p:cNvPr id="3" name="Undertittel 2">
            <a:extLst>
              <a:ext uri="{FF2B5EF4-FFF2-40B4-BE49-F238E27FC236}">
                <a16:creationId xmlns:a16="http://schemas.microsoft.com/office/drawing/2014/main" id="{0BB3ACB2-D698-3B41-E9C7-EC752F0F4E42}"/>
              </a:ext>
            </a:extLst>
          </p:cNvPr>
          <p:cNvSpPr>
            <a:spLocks noGrp="1"/>
          </p:cNvSpPr>
          <p:nvPr>
            <p:ph type="subTitle" idx="1"/>
          </p:nvPr>
        </p:nvSpPr>
        <p:spPr>
          <a:xfrm>
            <a:off x="337497" y="4685288"/>
            <a:ext cx="3124151" cy="1035781"/>
          </a:xfrm>
        </p:spPr>
        <p:txBody>
          <a:bodyPr>
            <a:normAutofit fontScale="77500" lnSpcReduction="20000"/>
          </a:bodyPr>
          <a:lstStyle/>
          <a:p>
            <a:pPr algn="l"/>
            <a:r>
              <a:rPr lang="nb-NO" sz="1700" dirty="0" err="1"/>
              <a:t>Prøitz</a:t>
            </a:r>
            <a:endParaRPr lang="nb-NO" sz="1700" dirty="0"/>
          </a:p>
          <a:p>
            <a:pPr algn="l"/>
            <a:r>
              <a:rPr lang="nb-NO" sz="1700" dirty="0"/>
              <a:t>#viktigsteleder</a:t>
            </a:r>
          </a:p>
          <a:p>
            <a:pPr algn="l"/>
            <a:r>
              <a:rPr lang="nb-NO" sz="1700" b="0" i="0" u="none" strike="noStrike" dirty="0">
                <a:effectLst/>
                <a:latin typeface="Segoe UI" panose="020B0502040204020203" pitchFamily="34" charset="0"/>
              </a:rPr>
              <a:t>Scandic Oslo Airport Hotel</a:t>
            </a:r>
          </a:p>
          <a:p>
            <a:pPr algn="l"/>
            <a:r>
              <a:rPr lang="nb-NO" sz="1700" dirty="0">
                <a:latin typeface="Segoe UI" panose="020B0502040204020203" pitchFamily="34" charset="0"/>
              </a:rPr>
              <a:t>27.04.23</a:t>
            </a:r>
            <a:endParaRPr lang="nb-NO" sz="1700" b="0" i="0" u="none" strike="noStrike" dirty="0">
              <a:effectLst/>
              <a:latin typeface="Segoe UI" panose="020B0502040204020203" pitchFamily="34" charset="0"/>
            </a:endParaRPr>
          </a:p>
          <a:p>
            <a:pPr algn="l"/>
            <a:endParaRPr lang="nb-NO" sz="1000" dirty="0"/>
          </a:p>
          <a:p>
            <a:pPr algn="l"/>
            <a:endParaRPr lang="nb-NO" sz="1000" dirty="0"/>
          </a:p>
        </p:txBody>
      </p:sp>
      <p:grpSp>
        <p:nvGrpSpPr>
          <p:cNvPr id="26" name="Group 25">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7" name="Straight Connector 26">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393996E8-DA99-94FE-835E-707258CDD4A7}"/>
              </a:ext>
            </a:extLst>
          </p:cNvPr>
          <p:cNvPicPr>
            <a:picLocks noChangeAspect="1"/>
          </p:cNvPicPr>
          <p:nvPr/>
        </p:nvPicPr>
        <p:blipFill>
          <a:blip r:embed="rId2"/>
          <a:stretch>
            <a:fillRect/>
          </a:stretch>
        </p:blipFill>
        <p:spPr>
          <a:xfrm>
            <a:off x="4125081" y="1088074"/>
            <a:ext cx="3383280" cy="4816057"/>
          </a:xfrm>
          <a:prstGeom prst="rect">
            <a:avLst/>
          </a:prstGeom>
        </p:spPr>
      </p:pic>
      <p:pic>
        <p:nvPicPr>
          <p:cNvPr id="5" name="Bilde 4">
            <a:extLst>
              <a:ext uri="{FF2B5EF4-FFF2-40B4-BE49-F238E27FC236}">
                <a16:creationId xmlns:a16="http://schemas.microsoft.com/office/drawing/2014/main" id="{74C0421D-08FB-B679-A519-407D6B88FED0}"/>
              </a:ext>
            </a:extLst>
          </p:cNvPr>
          <p:cNvPicPr>
            <a:picLocks noChangeAspect="1"/>
          </p:cNvPicPr>
          <p:nvPr/>
        </p:nvPicPr>
        <p:blipFill>
          <a:blip r:embed="rId3"/>
          <a:stretch>
            <a:fillRect/>
          </a:stretch>
        </p:blipFill>
        <p:spPr>
          <a:xfrm>
            <a:off x="7812357" y="1783049"/>
            <a:ext cx="3383280" cy="3426106"/>
          </a:xfrm>
          <a:prstGeom prst="rect">
            <a:avLst/>
          </a:prstGeom>
        </p:spPr>
      </p:pic>
    </p:spTree>
    <p:extLst>
      <p:ext uri="{BB962C8B-B14F-4D97-AF65-F5344CB8AC3E}">
        <p14:creationId xmlns:p14="http://schemas.microsoft.com/office/powerpoint/2010/main" val="957547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6270274-A5C3-85D3-F880-378C4556EB94}"/>
              </a:ext>
            </a:extLst>
          </p:cNvPr>
          <p:cNvSpPr>
            <a:spLocks noGrp="1"/>
          </p:cNvSpPr>
          <p:nvPr>
            <p:ph type="title"/>
          </p:nvPr>
        </p:nvSpPr>
        <p:spPr>
          <a:xfrm>
            <a:off x="345440" y="827921"/>
            <a:ext cx="11008360" cy="724894"/>
          </a:xfrm>
        </p:spPr>
        <p:txBody>
          <a:bodyPr/>
          <a:lstStyle/>
          <a:p>
            <a:r>
              <a:rPr lang="nb-NO" dirty="0"/>
              <a:t>Dagens kvalitetsvurderingssystem?</a:t>
            </a:r>
          </a:p>
        </p:txBody>
      </p:sp>
      <p:sp>
        <p:nvSpPr>
          <p:cNvPr id="7" name="Plassholder for innhold 6">
            <a:extLst>
              <a:ext uri="{FF2B5EF4-FFF2-40B4-BE49-F238E27FC236}">
                <a16:creationId xmlns:a16="http://schemas.microsoft.com/office/drawing/2014/main" id="{2277E91A-489C-CB4C-032D-B2A631A4824B}"/>
              </a:ext>
            </a:extLst>
          </p:cNvPr>
          <p:cNvSpPr>
            <a:spLocks noGrp="1"/>
          </p:cNvSpPr>
          <p:nvPr>
            <p:ph idx="1"/>
          </p:nvPr>
        </p:nvSpPr>
        <p:spPr>
          <a:xfrm>
            <a:off x="345440" y="1888435"/>
            <a:ext cx="11621272" cy="4611756"/>
          </a:xfrm>
        </p:spPr>
        <p:txBody>
          <a:bodyPr>
            <a:normAutofit/>
          </a:bodyPr>
          <a:lstStyle/>
          <a:p>
            <a:pPr marL="342900" indent="-342900">
              <a:buFont typeface="Arial" panose="020B0604020202020204" pitchFamily="34" charset="0"/>
              <a:buChar char="•"/>
            </a:pPr>
            <a:r>
              <a:rPr lang="nb-NO" sz="2400" dirty="0"/>
              <a:t>En viktig del av arbeidet har vært å beskrive hva dagens kvalitetsvurderingssystem består av, og hvordan det tas i bruk</a:t>
            </a:r>
          </a:p>
          <a:p>
            <a:pPr marL="1485900" lvl="2" indent="-342900"/>
            <a:r>
              <a:rPr lang="nb-NO" dirty="0"/>
              <a:t>Ikke en enkel oppgave å beskrive hva dagens system er</a:t>
            </a:r>
          </a:p>
          <a:p>
            <a:pPr marL="1485900" lvl="2" indent="-342900"/>
            <a:r>
              <a:rPr lang="nb-NO" dirty="0"/>
              <a:t>Ikke tydelig hva som inngår, eller om det kan betegnes som et system</a:t>
            </a:r>
          </a:p>
          <a:p>
            <a:pPr marL="1485900" lvl="2" indent="-342900"/>
            <a:r>
              <a:rPr lang="nb-NO" dirty="0"/>
              <a:t>Svært omfattende med obligatoriske og frivillige prøver, verktøy og datakilder</a:t>
            </a:r>
          </a:p>
          <a:p>
            <a:pPr marL="1485900" lvl="2" indent="-342900"/>
            <a:endParaRPr lang="nb-NO" dirty="0"/>
          </a:p>
          <a:p>
            <a:pPr marL="342900" indent="-342900">
              <a:buFont typeface="Arial" panose="020B0604020202020204" pitchFamily="34" charset="0"/>
              <a:buChar char="•"/>
            </a:pPr>
            <a:r>
              <a:rPr lang="nb-NO" sz="2400" dirty="0"/>
              <a:t>I tillegg er det et stort tilbud av prøver og verktøy fra private aktører og universitet og høgskoler.</a:t>
            </a:r>
          </a:p>
          <a:p>
            <a:pPr marL="342900" indent="-342900">
              <a:buFont typeface="Arial" panose="020B0604020202020204" pitchFamily="34" charset="0"/>
              <a:buChar char="•"/>
            </a:pPr>
            <a:r>
              <a:rPr lang="nb-NO" sz="2400" dirty="0"/>
              <a:t>Skolen er også arena for innsamling av informasjon fra andre nasjonale myndigheter og organisasjoner</a:t>
            </a:r>
          </a:p>
        </p:txBody>
      </p:sp>
    </p:spTree>
    <p:extLst>
      <p:ext uri="{BB962C8B-B14F-4D97-AF65-F5344CB8AC3E}">
        <p14:creationId xmlns:p14="http://schemas.microsoft.com/office/powerpoint/2010/main" val="12554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28B025-C84F-7348-34C1-FB10399F888D}"/>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4400" kern="1200">
                <a:solidFill>
                  <a:schemeClr val="tx1"/>
                </a:solidFill>
                <a:latin typeface="+mj-lt"/>
                <a:ea typeface="+mj-ea"/>
                <a:cs typeface="+mj-cs"/>
              </a:rPr>
              <a:t>Ulike aktører</a:t>
            </a:r>
          </a:p>
        </p:txBody>
      </p:sp>
      <p:sp>
        <p:nvSpPr>
          <p:cNvPr id="3" name="Plassholder for innhold 2">
            <a:extLst>
              <a:ext uri="{FF2B5EF4-FFF2-40B4-BE49-F238E27FC236}">
                <a16:creationId xmlns:a16="http://schemas.microsoft.com/office/drawing/2014/main" id="{675CEA01-CF35-04A1-9C04-A57180BBAF59}"/>
              </a:ext>
            </a:extLst>
          </p:cNvPr>
          <p:cNvSpPr>
            <a:spLocks noGrp="1"/>
          </p:cNvSpPr>
          <p:nvPr>
            <p:ph idx="1"/>
          </p:nvPr>
        </p:nvSpPr>
        <p:spPr>
          <a:xfrm>
            <a:off x="648930" y="2438400"/>
            <a:ext cx="4944151" cy="3785419"/>
          </a:xfrm>
        </p:spPr>
        <p:txBody>
          <a:bodyPr vert="horz" lIns="91440" tIns="45720" rIns="91440" bIns="45720" rtlCol="0">
            <a:normAutofit/>
          </a:bodyPr>
          <a:lstStyle/>
          <a:p>
            <a:pPr marL="342900" marR="0" lvl="0" indent="-228600" fontAlgn="auto">
              <a:spcAft>
                <a:spcPts val="0"/>
              </a:spcAft>
              <a:buClrTx/>
              <a:buSzTx/>
              <a:buFont typeface="Arial" panose="020B0604020202020204" pitchFamily="34" charset="0"/>
              <a:buChar char="•"/>
              <a:tabLst/>
              <a:defRPr/>
            </a:pPr>
            <a:r>
              <a:rPr lang="en-US" sz="1700">
                <a:solidFill>
                  <a:schemeClr val="tx1"/>
                </a:solidFill>
              </a:rPr>
              <a:t>bevisstgjøring om hvilke roller og ansvar elevene, foreldrene, lærerne, skolelederne, skoleeierne og de nasjonale myndighetene har</a:t>
            </a:r>
          </a:p>
          <a:p>
            <a:pPr marL="342900" marR="0" lvl="0" indent="-228600" fontAlgn="auto">
              <a:spcAft>
                <a:spcPts val="0"/>
              </a:spcAft>
              <a:buClrTx/>
              <a:buSzTx/>
              <a:buFont typeface="Arial" panose="020B0604020202020204" pitchFamily="34" charset="0"/>
              <a:buChar char="•"/>
              <a:tabLst/>
              <a:defRPr/>
            </a:pPr>
            <a:endParaRPr lang="en-US" sz="1700">
              <a:solidFill>
                <a:schemeClr val="tx1"/>
              </a:solidFill>
            </a:endParaRPr>
          </a:p>
          <a:p>
            <a:pPr marL="342900" marR="0" lvl="0" indent="-228600" fontAlgn="auto">
              <a:spcAft>
                <a:spcPts val="0"/>
              </a:spcAft>
              <a:buClrTx/>
              <a:buSzTx/>
              <a:buFont typeface="Arial" panose="020B0604020202020204" pitchFamily="34" charset="0"/>
              <a:buChar char="•"/>
              <a:tabLst/>
              <a:defRPr/>
            </a:pPr>
            <a:r>
              <a:rPr lang="en-US" sz="1700">
                <a:solidFill>
                  <a:schemeClr val="tx1"/>
                </a:solidFill>
              </a:rPr>
              <a:t>berører så og si alle aktørene i utdanningssystemet </a:t>
            </a:r>
          </a:p>
          <a:p>
            <a:pPr marL="342900" marR="0" lvl="0" indent="-228600" fontAlgn="auto">
              <a:spcAft>
                <a:spcPts val="0"/>
              </a:spcAft>
              <a:buClrTx/>
              <a:buSzTx/>
              <a:buFont typeface="Arial" panose="020B0604020202020204" pitchFamily="34" charset="0"/>
              <a:buChar char="•"/>
              <a:tabLst/>
              <a:defRPr/>
            </a:pPr>
            <a:endParaRPr lang="en-US" sz="1700">
              <a:solidFill>
                <a:schemeClr val="tx1"/>
              </a:solidFill>
            </a:endParaRPr>
          </a:p>
          <a:p>
            <a:pPr marL="342900" marR="0" lvl="0" indent="-228600" fontAlgn="auto">
              <a:spcAft>
                <a:spcPts val="0"/>
              </a:spcAft>
              <a:buClrTx/>
              <a:buSzTx/>
              <a:buFont typeface="Arial" panose="020B0604020202020204" pitchFamily="34" charset="0"/>
              <a:buChar char="•"/>
              <a:tabLst/>
              <a:defRPr/>
            </a:pPr>
            <a:r>
              <a:rPr lang="en-US" sz="1700">
                <a:solidFill>
                  <a:schemeClr val="tx1"/>
                </a:solidFill>
              </a:rPr>
              <a:t>mange ulike ståsteder </a:t>
            </a:r>
          </a:p>
          <a:p>
            <a:pPr marL="342900" marR="0" lvl="0" indent="-228600" fontAlgn="auto">
              <a:spcAft>
                <a:spcPts val="0"/>
              </a:spcAft>
              <a:buClrTx/>
              <a:buSzTx/>
              <a:buFont typeface="Arial" panose="020B0604020202020204" pitchFamily="34" charset="0"/>
              <a:buChar char="•"/>
              <a:tabLst/>
              <a:defRPr/>
            </a:pPr>
            <a:endParaRPr lang="en-US" sz="1700">
              <a:solidFill>
                <a:schemeClr val="tx1"/>
              </a:solidFill>
            </a:endParaRPr>
          </a:p>
          <a:p>
            <a:pPr marL="342900" lvl="1">
              <a:spcBef>
                <a:spcPts val="1000"/>
              </a:spcBef>
              <a:defRPr/>
            </a:pPr>
            <a:r>
              <a:rPr lang="en-US" sz="1700"/>
              <a:t>det en aktør mener er en utfordring, kan være noe en annen aktør anser som en styrke.</a:t>
            </a:r>
          </a:p>
          <a:p>
            <a:pPr marL="0" marR="0" lvl="0" indent="-228600" fontAlgn="auto">
              <a:spcBef>
                <a:spcPts val="0"/>
              </a:spcBef>
              <a:spcAft>
                <a:spcPts val="0"/>
              </a:spcAft>
              <a:buClrTx/>
              <a:buSzTx/>
              <a:buFont typeface="Arial" panose="020B0604020202020204" pitchFamily="34" charset="0"/>
              <a:buChar char="•"/>
              <a:tabLst/>
              <a:defRPr/>
            </a:pPr>
            <a:endParaRPr lang="en-US" sz="1700" i="0">
              <a:solidFill>
                <a:schemeClr val="tx1"/>
              </a:solidFill>
              <a:effectLst/>
            </a:endParaRPr>
          </a:p>
          <a:p>
            <a:pPr indent="-228600">
              <a:buFont typeface="Arial" panose="020B0604020202020204" pitchFamily="34" charset="0"/>
              <a:buChar char="•"/>
            </a:pPr>
            <a:endParaRPr lang="en-US" sz="1700">
              <a:solidFill>
                <a:schemeClr val="tx1"/>
              </a:solidFill>
            </a:endParaRPr>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avis, skjermbilde&#10;&#10;Automatisk generert beskrivelse">
            <a:extLst>
              <a:ext uri="{FF2B5EF4-FFF2-40B4-BE49-F238E27FC236}">
                <a16:creationId xmlns:a16="http://schemas.microsoft.com/office/drawing/2014/main" id="{BDA88ED8-2AB3-97E9-2D0E-412B2A8888EC}"/>
              </a:ext>
            </a:extLst>
          </p:cNvPr>
          <p:cNvPicPr>
            <a:picLocks noChangeAspect="1"/>
          </p:cNvPicPr>
          <p:nvPr/>
        </p:nvPicPr>
        <p:blipFill>
          <a:blip r:embed="rId3"/>
          <a:stretch>
            <a:fillRect/>
          </a:stretch>
        </p:blipFill>
        <p:spPr>
          <a:xfrm>
            <a:off x="7748222" y="833418"/>
            <a:ext cx="2788504" cy="5187917"/>
          </a:xfrm>
          <a:prstGeom prst="rect">
            <a:avLst/>
          </a:prstGeom>
          <a:effectLst/>
        </p:spPr>
      </p:pic>
    </p:spTree>
    <p:extLst>
      <p:ext uri="{BB962C8B-B14F-4D97-AF65-F5344CB8AC3E}">
        <p14:creationId xmlns:p14="http://schemas.microsoft.com/office/powerpoint/2010/main" val="11453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D5E54B-45B7-146A-76DB-D110EA70916F}"/>
              </a:ext>
            </a:extLst>
          </p:cNvPr>
          <p:cNvSpPr>
            <a:spLocks noGrp="1"/>
          </p:cNvSpPr>
          <p:nvPr>
            <p:ph type="title"/>
          </p:nvPr>
        </p:nvSpPr>
        <p:spPr>
          <a:xfrm>
            <a:off x="345440" y="944880"/>
            <a:ext cx="11008360" cy="596841"/>
          </a:xfrm>
        </p:spPr>
        <p:txBody>
          <a:bodyPr/>
          <a:lstStyle/>
          <a:p>
            <a:r>
              <a:rPr lang="nb-NO" dirty="0"/>
              <a:t>Elever og elevmedvirkning</a:t>
            </a:r>
          </a:p>
        </p:txBody>
      </p:sp>
      <p:sp>
        <p:nvSpPr>
          <p:cNvPr id="3" name="Plassholder for innhold 2">
            <a:extLst>
              <a:ext uri="{FF2B5EF4-FFF2-40B4-BE49-F238E27FC236}">
                <a16:creationId xmlns:a16="http://schemas.microsoft.com/office/drawing/2014/main" id="{77110E89-6D38-35F0-6A0E-8FA3ADE039F4}"/>
              </a:ext>
            </a:extLst>
          </p:cNvPr>
          <p:cNvSpPr>
            <a:spLocks noGrp="1"/>
          </p:cNvSpPr>
          <p:nvPr>
            <p:ph idx="1"/>
          </p:nvPr>
        </p:nvSpPr>
        <p:spPr>
          <a:xfrm>
            <a:off x="345439" y="1689652"/>
            <a:ext cx="11477965" cy="4594191"/>
          </a:xfrm>
        </p:spPr>
        <p:txBody>
          <a:bodyPr>
            <a:normAutofit/>
          </a:bodyPr>
          <a:lstStyle/>
          <a:p>
            <a:r>
              <a:rPr lang="nb-NO" sz="2000" dirty="0"/>
              <a:t>All kvalitetsvurdering og kvalitetsutvikling må ha som mål at elevene får opplæring av god kvalitet i et godt skole- og læringsmiljø.</a:t>
            </a:r>
          </a:p>
          <a:p>
            <a:pPr marL="971550" lvl="1" indent="-285750"/>
            <a:r>
              <a:rPr lang="nb-NO" sz="1800" dirty="0"/>
              <a:t>Elever opplever at de har et godt skole- og læringsmiljø preget av trivsel og støtte</a:t>
            </a:r>
          </a:p>
          <a:p>
            <a:pPr marL="971550" lvl="1" indent="-285750"/>
            <a:r>
              <a:rPr lang="nb-NO" sz="1800" dirty="0"/>
              <a:t>De opplever også mer press relatert til skolen enn tidligere</a:t>
            </a:r>
          </a:p>
          <a:p>
            <a:pPr marL="971550" lvl="1" indent="-285750"/>
            <a:r>
              <a:rPr lang="nb-NO" sz="1800" dirty="0"/>
              <a:t>Det er en økning i mobbing</a:t>
            </a:r>
          </a:p>
          <a:p>
            <a:pPr marL="971550" lvl="1" indent="-285750"/>
            <a:r>
              <a:rPr lang="nb-NO" sz="1800" dirty="0"/>
              <a:t>Flere unge trives ikke på skolen, kjeder seg og gruer seg til å gå på skolen</a:t>
            </a:r>
          </a:p>
          <a:p>
            <a:r>
              <a:rPr lang="nb-NO" sz="2000" dirty="0"/>
              <a:t>Dette er tilbakemeldinger som må tas på alvor</a:t>
            </a:r>
          </a:p>
          <a:p>
            <a:pPr marL="285750" indent="-285750">
              <a:buFont typeface="Arial" panose="020B0604020202020204" pitchFamily="34" charset="0"/>
              <a:buChar char="•"/>
            </a:pPr>
            <a:endParaRPr lang="nb-NO" sz="1800" i="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b-NO" sz="2000" dirty="0">
                <a:solidFill>
                  <a:srgbClr val="595959"/>
                </a:solidFill>
              </a:rPr>
              <a:t>F</a:t>
            </a:r>
            <a:r>
              <a:rPr lang="nb-NO" sz="2000" i="0" dirty="0">
                <a:solidFill>
                  <a:srgbClr val="595959"/>
                </a:solidFill>
                <a:effectLst/>
              </a:rPr>
              <a:t>or å utvikle gode skole- og læringsmiljøer </a:t>
            </a:r>
            <a:r>
              <a:rPr lang="nb-NO" sz="2000" dirty="0">
                <a:solidFill>
                  <a:srgbClr val="595959"/>
                </a:solidFill>
              </a:rPr>
              <a:t>må</a:t>
            </a:r>
            <a:r>
              <a:rPr lang="nb-NO" sz="2000" i="0" dirty="0">
                <a:solidFill>
                  <a:srgbClr val="595959"/>
                </a:solidFill>
                <a:effectLst/>
              </a:rPr>
              <a:t> elevene inkluderes i spørsmål om kvalitetsvurdering og kvalitetsutvikling sammen med andre aktører</a:t>
            </a:r>
          </a:p>
          <a:p>
            <a:endParaRPr lang="nb-NO" sz="2000" i="0" dirty="0">
              <a:solidFill>
                <a:srgbClr val="595959"/>
              </a:solidFill>
              <a:effectLst/>
            </a:endParaRPr>
          </a:p>
          <a:p>
            <a:pPr marL="285750" indent="-285750">
              <a:buFont typeface="Arial" panose="020B0604020202020204" pitchFamily="34" charset="0"/>
              <a:buChar char="•"/>
            </a:pPr>
            <a:r>
              <a:rPr lang="nb-NO" sz="2000" dirty="0">
                <a:solidFill>
                  <a:srgbClr val="595959"/>
                </a:solidFill>
              </a:rPr>
              <a:t>D</a:t>
            </a:r>
            <a:r>
              <a:rPr lang="nb-NO" sz="2000" i="0" dirty="0">
                <a:solidFill>
                  <a:srgbClr val="595959"/>
                </a:solidFill>
                <a:effectLst/>
              </a:rPr>
              <a:t>et er positivt at forslaget til ny opplæringslov framhever at elevene har rett til medvirkning i alt som gjelder dem selv, i samsvar med alder og modenhet.</a:t>
            </a:r>
            <a:endParaRPr lang="nb-NO" sz="2000" dirty="0"/>
          </a:p>
        </p:txBody>
      </p:sp>
    </p:spTree>
    <p:extLst>
      <p:ext uri="{BB962C8B-B14F-4D97-AF65-F5344CB8AC3E}">
        <p14:creationId xmlns:p14="http://schemas.microsoft.com/office/powerpoint/2010/main" val="103757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tel 4">
            <a:extLst>
              <a:ext uri="{FF2B5EF4-FFF2-40B4-BE49-F238E27FC236}">
                <a16:creationId xmlns:a16="http://schemas.microsoft.com/office/drawing/2014/main" id="{689070C8-25C3-3474-1A5C-1515D9AA5CDE}"/>
              </a:ext>
            </a:extLst>
          </p:cNvPr>
          <p:cNvSpPr>
            <a:spLocks noGrp="1"/>
          </p:cNvSpPr>
          <p:nvPr>
            <p:ph type="title"/>
          </p:nvPr>
        </p:nvSpPr>
        <p:spPr>
          <a:xfrm>
            <a:off x="636461" y="489997"/>
            <a:ext cx="4255016" cy="1788811"/>
          </a:xfrm>
        </p:spPr>
        <p:txBody>
          <a:bodyPr vert="horz" lIns="91440" tIns="45720" rIns="91440" bIns="45720" rtlCol="0" anchor="ctr">
            <a:normAutofit/>
          </a:bodyPr>
          <a:lstStyle/>
          <a:p>
            <a:br>
              <a:rPr lang="en-US" sz="31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3100" b="0" dirty="0" err="1">
                <a:latin typeface="Open Sans Semibold" panose="020B0706030804020204" pitchFamily="34" charset="0"/>
                <a:ea typeface="Open Sans Semibold" panose="020B0706030804020204" pitchFamily="34" charset="0"/>
                <a:cs typeface="Open Sans Semibold" panose="020B0706030804020204" pitchFamily="34" charset="0"/>
              </a:rPr>
              <a:t>Obligatoriske</a:t>
            </a:r>
            <a:r>
              <a:rPr lang="en-US" sz="3100" b="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100" b="0" dirty="0" err="1">
                <a:latin typeface="Open Sans Semibold" panose="020B0706030804020204" pitchFamily="34" charset="0"/>
                <a:ea typeface="Open Sans Semibold" panose="020B0706030804020204" pitchFamily="34" charset="0"/>
                <a:cs typeface="Open Sans Semibold" panose="020B0706030804020204" pitchFamily="34" charset="0"/>
              </a:rPr>
              <a:t>og</a:t>
            </a:r>
            <a:r>
              <a:rPr lang="en-US" sz="3100" b="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100" b="0" dirty="0" err="1">
                <a:latin typeface="Open Sans Semibold" panose="020B0706030804020204" pitchFamily="34" charset="0"/>
                <a:ea typeface="Open Sans Semibold" panose="020B0706030804020204" pitchFamily="34" charset="0"/>
                <a:cs typeface="Open Sans Semibold" panose="020B0706030804020204" pitchFamily="34" charset="0"/>
              </a:rPr>
              <a:t>frivillige</a:t>
            </a:r>
            <a:r>
              <a:rPr lang="en-US" sz="3100" b="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100" b="0" dirty="0" err="1">
                <a:latin typeface="Open Sans Semibold" panose="020B0706030804020204" pitchFamily="34" charset="0"/>
                <a:ea typeface="Open Sans Semibold" panose="020B0706030804020204" pitchFamily="34" charset="0"/>
                <a:cs typeface="Open Sans Semibold" panose="020B0706030804020204" pitchFamily="34" charset="0"/>
              </a:rPr>
              <a:t>deler</a:t>
            </a:r>
            <a:endParaRPr lang="en-US" sz="40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Plassholder for innhold 5">
            <a:extLst>
              <a:ext uri="{FF2B5EF4-FFF2-40B4-BE49-F238E27FC236}">
                <a16:creationId xmlns:a16="http://schemas.microsoft.com/office/drawing/2014/main" id="{92817531-567B-2E7B-39D4-52ECCFC133A3}"/>
              </a:ext>
            </a:extLst>
          </p:cNvPr>
          <p:cNvSpPr>
            <a:spLocks noGrp="1"/>
          </p:cNvSpPr>
          <p:nvPr>
            <p:ph idx="1"/>
          </p:nvPr>
        </p:nvSpPr>
        <p:spPr>
          <a:xfrm>
            <a:off x="649977" y="2211431"/>
            <a:ext cx="4460094" cy="4006478"/>
          </a:xfrm>
        </p:spPr>
        <p:txBody>
          <a:bodyPr vert="horz" lIns="91440" tIns="45720" rIns="91440" bIns="45720" rtlCol="0">
            <a:normAutofit/>
          </a:bodyPr>
          <a:lstStyle/>
          <a:p>
            <a:pPr marL="342900" indent="-342900">
              <a:buFont typeface="Arial" panose="020B0604020202020204" pitchFamily="34" charset="0"/>
              <a:buChar char="•"/>
            </a:pPr>
            <a:endParaRPr lang="en-US" sz="2000" dirty="0">
              <a:solidFill>
                <a:schemeClr val="tx1"/>
              </a:solidFill>
              <a:latin typeface="+mn-lt"/>
              <a:ea typeface="+mn-ea"/>
              <a:cs typeface="+mn-cs"/>
            </a:endParaRPr>
          </a:p>
          <a:p>
            <a:pPr marL="342900" indent="-342900">
              <a:buFont typeface="Arial" panose="020B0604020202020204" pitchFamily="34" charset="0"/>
              <a:buChar char="•"/>
            </a:pPr>
            <a:r>
              <a:rPr lang="en-US" sz="2400" dirty="0" err="1">
                <a:latin typeface="Calibri" panose="020F0502020204030204" pitchFamily="34" charset="0"/>
                <a:cs typeface="Times New Roman" panose="02020603050405020304" pitchFamily="18" charset="0"/>
              </a:rPr>
              <a:t>Innført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i</a:t>
            </a:r>
            <a:r>
              <a:rPr lang="en-US" sz="2400" dirty="0">
                <a:latin typeface="Calibri" panose="020F0502020204030204" pitchFamily="34" charset="0"/>
                <a:cs typeface="Times New Roman" panose="02020603050405020304" pitchFamily="18" charset="0"/>
              </a:rPr>
              <a:t> 2004 </a:t>
            </a:r>
          </a:p>
          <a:p>
            <a:pPr marL="342900" indent="-342900">
              <a:buFont typeface="Arial" panose="020B0604020202020204" pitchFamily="34" charset="0"/>
              <a:buChar char="•"/>
            </a:pPr>
            <a:r>
              <a:rPr lang="en-US" sz="2400" dirty="0" err="1">
                <a:latin typeface="Calibri" panose="020F0502020204030204" pitchFamily="34" charset="0"/>
                <a:cs typeface="Times New Roman" panose="02020603050405020304" pitchFamily="18" charset="0"/>
              </a:rPr>
              <a:t>Endret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evaluert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og</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utbedret</a:t>
            </a:r>
            <a:r>
              <a:rPr lang="en-US" sz="2400" dirty="0">
                <a:latin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r>
              <a:rPr lang="en-US" sz="2400" dirty="0" err="1">
                <a:latin typeface="Calibri" panose="020F0502020204030204" pitchFamily="34" charset="0"/>
                <a:cs typeface="Times New Roman" panose="02020603050405020304" pitchFamily="18" charset="0"/>
              </a:rPr>
              <a:t>Flere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deler</a:t>
            </a:r>
            <a:r>
              <a:rPr lang="en-US" sz="2400" dirty="0">
                <a:latin typeface="Calibri" panose="020F0502020204030204" pitchFamily="34" charset="0"/>
                <a:cs typeface="Times New Roman" panose="02020603050405020304" pitchFamily="18" charset="0"/>
              </a:rPr>
              <a:t> av </a:t>
            </a:r>
            <a:r>
              <a:rPr lang="en-US" sz="2400" dirty="0" err="1">
                <a:latin typeface="Calibri" panose="020F0502020204030204" pitchFamily="34" charset="0"/>
                <a:cs typeface="Times New Roman" panose="02020603050405020304" pitchFamily="18" charset="0"/>
              </a:rPr>
              <a:t>systemet</a:t>
            </a:r>
            <a:r>
              <a:rPr lang="en-US" sz="2400" dirty="0">
                <a:latin typeface="Calibri" panose="020F0502020204030204" pitchFamily="34" charset="0"/>
                <a:cs typeface="Times New Roman" panose="02020603050405020304" pitchFamily="18" charset="0"/>
              </a:rPr>
              <a:t> er </a:t>
            </a:r>
            <a:r>
              <a:rPr lang="en-US" sz="2400" dirty="0" err="1">
                <a:latin typeface="Calibri" panose="020F0502020204030204" pitchFamily="34" charset="0"/>
                <a:cs typeface="Times New Roman" panose="02020603050405020304" pitchFamily="18" charset="0"/>
              </a:rPr>
              <a:t>velkjent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gjennom</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forskning</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debatt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og</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kritikk</a:t>
            </a:r>
            <a:r>
              <a:rPr lang="en-US" sz="2400" dirty="0">
                <a:latin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Andre er </a:t>
            </a:r>
            <a:r>
              <a:rPr lang="en-US" sz="2400" dirty="0" err="1">
                <a:latin typeface="Calibri" panose="020F0502020204030204" pitchFamily="34" charset="0"/>
                <a:cs typeface="Times New Roman" panose="02020603050405020304" pitchFamily="18" charset="0"/>
              </a:rPr>
              <a:t>mindre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kjente</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forsket</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på</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og</a:t>
            </a:r>
            <a:r>
              <a:rPr lang="en-US" sz="2400" dirty="0">
                <a:latin typeface="Calibri" panose="020F0502020204030204" pitchFamily="34" charset="0"/>
                <a:cs typeface="Times New Roman" panose="02020603050405020304" pitchFamily="18" charset="0"/>
              </a:rPr>
              <a:t> </a:t>
            </a:r>
            <a:r>
              <a:rPr lang="en-US" sz="2400" dirty="0" err="1">
                <a:latin typeface="Calibri" panose="020F0502020204030204" pitchFamily="34" charset="0"/>
                <a:cs typeface="Times New Roman" panose="02020603050405020304" pitchFamily="18" charset="0"/>
              </a:rPr>
              <a:t>diskutert</a:t>
            </a:r>
            <a:endParaRPr lang="en-US" sz="2400" dirty="0">
              <a:latin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2000" dirty="0">
              <a:solidFill>
                <a:schemeClr val="tx1"/>
              </a:solidFill>
              <a:latin typeface="+mn-lt"/>
              <a:ea typeface="+mn-ea"/>
              <a:cs typeface="+mn-cs"/>
            </a:endParaRPr>
          </a:p>
        </p:txBody>
      </p:sp>
      <p:pic>
        <p:nvPicPr>
          <p:cNvPr id="8" name="Bilde 7">
            <a:extLst>
              <a:ext uri="{FF2B5EF4-FFF2-40B4-BE49-F238E27FC236}">
                <a16:creationId xmlns:a16="http://schemas.microsoft.com/office/drawing/2014/main" id="{12555D41-60E0-A2F4-CEB4-E340AA8E2E48}"/>
              </a:ext>
            </a:extLst>
          </p:cNvPr>
          <p:cNvPicPr>
            <a:picLocks noChangeAspect="1"/>
          </p:cNvPicPr>
          <p:nvPr/>
        </p:nvPicPr>
        <p:blipFill rotWithShape="1">
          <a:blip r:embed="rId3"/>
          <a:srcRect r="-1" b="1454"/>
          <a:stretch/>
        </p:blipFill>
        <p:spPr>
          <a:xfrm>
            <a:off x="5441735" y="804672"/>
            <a:ext cx="5934456" cy="5248656"/>
          </a:xfrm>
          <a:prstGeom prst="rect">
            <a:avLst/>
          </a:prstGeom>
          <a:effectLst/>
        </p:spPr>
      </p:pic>
      <p:sp>
        <p:nvSpPr>
          <p:cNvPr id="2" name="Ellipse 1">
            <a:extLst>
              <a:ext uri="{FF2B5EF4-FFF2-40B4-BE49-F238E27FC236}">
                <a16:creationId xmlns:a16="http://schemas.microsoft.com/office/drawing/2014/main" id="{5BFFF296-8E67-923A-9513-26AAAA6783F8}"/>
              </a:ext>
            </a:extLst>
          </p:cNvPr>
          <p:cNvSpPr/>
          <p:nvPr/>
        </p:nvSpPr>
        <p:spPr>
          <a:xfrm>
            <a:off x="5123588" y="2014330"/>
            <a:ext cx="6418436" cy="193481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1117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6B7136-E6B8-947A-BC27-C0C06D785374}"/>
              </a:ext>
            </a:extLst>
          </p:cNvPr>
          <p:cNvSpPr>
            <a:spLocks noGrp="1"/>
          </p:cNvSpPr>
          <p:nvPr>
            <p:ph type="title"/>
          </p:nvPr>
        </p:nvSpPr>
        <p:spPr>
          <a:xfrm>
            <a:off x="345440" y="944880"/>
            <a:ext cx="11008360" cy="554311"/>
          </a:xfrm>
        </p:spPr>
        <p:txBody>
          <a:bodyPr/>
          <a:lstStyle/>
          <a:p>
            <a:r>
              <a:rPr lang="nb-NO" sz="3200" dirty="0">
                <a:effectLst/>
                <a:latin typeface="Calibri" panose="020F0502020204030204" pitchFamily="34" charset="0"/>
                <a:ea typeface="Times New Roman" panose="02020603050405020304" pitchFamily="18" charset="0"/>
                <a:cs typeface="Times New Roman" panose="02020603050405020304" pitchFamily="18" charset="0"/>
              </a:rPr>
              <a:t>Kvalitetsvurdering og kvalitetsutvikling er preget av spenninger</a:t>
            </a:r>
            <a:endParaRPr lang="nb-NO" dirty="0"/>
          </a:p>
        </p:txBody>
      </p:sp>
      <p:sp>
        <p:nvSpPr>
          <p:cNvPr id="3" name="Plassholder for innhold 2">
            <a:extLst>
              <a:ext uri="{FF2B5EF4-FFF2-40B4-BE49-F238E27FC236}">
                <a16:creationId xmlns:a16="http://schemas.microsoft.com/office/drawing/2014/main" id="{20087D5B-6A84-7916-286E-F7B1D94A17B5}"/>
              </a:ext>
            </a:extLst>
          </p:cNvPr>
          <p:cNvSpPr>
            <a:spLocks noGrp="1"/>
          </p:cNvSpPr>
          <p:nvPr>
            <p:ph idx="1"/>
          </p:nvPr>
        </p:nvSpPr>
        <p:spPr>
          <a:xfrm>
            <a:off x="345440" y="1786269"/>
            <a:ext cx="11521882" cy="469404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800" dirty="0">
                <a:latin typeface="Calibri" panose="020F0502020204030204" pitchFamily="34" charset="0"/>
                <a:ea typeface="Times New Roman" panose="02020603050405020304" pitchFamily="18" charset="0"/>
                <a:cs typeface="Times New Roman" panose="02020603050405020304" pitchFamily="18" charset="0"/>
              </a:rPr>
              <a:t>Det er spenninger mellom: </a:t>
            </a:r>
          </a:p>
          <a:p>
            <a:pPr marL="1143000" lvl="1" indent="-457200">
              <a:lnSpc>
                <a:spcPct val="100000"/>
              </a:lnSpc>
              <a:spcBef>
                <a:spcPts val="0"/>
              </a:spcBef>
              <a:defRPr/>
            </a:pPr>
            <a:r>
              <a:rPr lang="nb-NO" dirty="0">
                <a:latin typeface="Open Sans "/>
                <a:ea typeface="Times New Roman" panose="02020603050405020304" pitchFamily="18" charset="0"/>
                <a:cs typeface="Times New Roman" panose="02020603050405020304" pitchFamily="18" charset="0"/>
              </a:rPr>
              <a:t>Det som m</a:t>
            </a:r>
            <a:r>
              <a:rPr lang="nb-NO" dirty="0">
                <a:effectLst/>
                <a:latin typeface="Open Sans "/>
                <a:ea typeface="Times New Roman" panose="02020603050405020304" pitchFamily="18" charset="0"/>
                <a:cs typeface="Times New Roman" panose="02020603050405020304" pitchFamily="18" charset="0"/>
              </a:rPr>
              <a:t>åles og det som ikke måles</a:t>
            </a:r>
          </a:p>
          <a:p>
            <a:pPr marL="1143000" lvl="1" indent="-457200">
              <a:lnSpc>
                <a:spcPct val="100000"/>
              </a:lnSpc>
              <a:spcBef>
                <a:spcPts val="0"/>
              </a:spcBef>
              <a:defRPr/>
            </a:pPr>
            <a:r>
              <a:rPr lang="nb-NO" dirty="0">
                <a:latin typeface="Open Sans "/>
                <a:ea typeface="Times New Roman" panose="02020603050405020304" pitchFamily="18" charset="0"/>
                <a:cs typeface="Times New Roman" panose="02020603050405020304" pitchFamily="18" charset="0"/>
              </a:rPr>
              <a:t>K</a:t>
            </a:r>
            <a:r>
              <a:rPr lang="nb-NO" dirty="0">
                <a:effectLst/>
                <a:latin typeface="Open Sans "/>
                <a:ea typeface="Times New Roman" panose="02020603050405020304" pitchFamily="18" charset="0"/>
                <a:cs typeface="Times New Roman" panose="02020603050405020304" pitchFamily="18" charset="0"/>
              </a:rPr>
              <a:t>ontroll og utvikling</a:t>
            </a:r>
          </a:p>
          <a:p>
            <a:pPr marL="1143000" lvl="1" indent="-457200">
              <a:lnSpc>
                <a:spcPct val="100000"/>
              </a:lnSpc>
              <a:spcBef>
                <a:spcPts val="0"/>
              </a:spcBef>
              <a:defRPr/>
            </a:pPr>
            <a:r>
              <a:rPr lang="nb-NO" dirty="0">
                <a:latin typeface="Open Sans "/>
                <a:ea typeface="Times New Roman" panose="02020603050405020304" pitchFamily="18" charset="0"/>
                <a:cs typeface="Times New Roman" panose="02020603050405020304" pitchFamily="18" charset="0"/>
              </a:rPr>
              <a:t>D</a:t>
            </a:r>
            <a:r>
              <a:rPr lang="nb-NO" dirty="0">
                <a:effectLst/>
                <a:latin typeface="Open Sans "/>
                <a:ea typeface="Times New Roman" panose="02020603050405020304" pitchFamily="18" charset="0"/>
                <a:cs typeface="Times New Roman" panose="02020603050405020304" pitchFamily="18" charset="0"/>
              </a:rPr>
              <a:t>elegering, ansvarliggjøring og tillit</a:t>
            </a:r>
          </a:p>
          <a:p>
            <a:pPr marL="1143000" lvl="1" indent="-457200">
              <a:lnSpc>
                <a:spcPct val="100000"/>
              </a:lnSpc>
              <a:spcBef>
                <a:spcPts val="0"/>
              </a:spcBef>
              <a:defRPr/>
            </a:pPr>
            <a:r>
              <a:rPr lang="nb-NO" dirty="0">
                <a:latin typeface="Open Sans "/>
                <a:ea typeface="Times New Roman" panose="02020603050405020304" pitchFamily="18" charset="0"/>
                <a:cs typeface="Times New Roman" panose="02020603050405020304" pitchFamily="18" charset="0"/>
              </a:rPr>
              <a:t>I</a:t>
            </a:r>
            <a:r>
              <a:rPr lang="nb-NO" dirty="0">
                <a:effectLst/>
                <a:latin typeface="Open Sans "/>
                <a:ea typeface="Times New Roman" panose="02020603050405020304" pitchFamily="18" charset="0"/>
                <a:cs typeface="Times New Roman" panose="02020603050405020304" pitchFamily="18" charset="0"/>
              </a:rPr>
              <a:t>nvolvering og samarbeid  </a:t>
            </a:r>
          </a:p>
          <a:p>
            <a:pPr marL="1143000" lvl="1" indent="-457200">
              <a:lnSpc>
                <a:spcPct val="100000"/>
              </a:lnSpc>
              <a:spcBef>
                <a:spcPts val="0"/>
              </a:spcBef>
              <a:defRPr/>
            </a:pPr>
            <a:r>
              <a:rPr lang="nb-NO" dirty="0">
                <a:effectLst/>
                <a:latin typeface="Open Sans "/>
                <a:ea typeface="Times New Roman" panose="02020603050405020304" pitchFamily="18" charset="0"/>
                <a:cs typeface="Times New Roman" panose="02020603050405020304" pitchFamily="18" charset="0"/>
              </a:rPr>
              <a:t>Ulike politiske forventninger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800" dirty="0">
                <a:effectLst/>
                <a:latin typeface="Calibri" panose="020F0502020204030204" pitchFamily="34" charset="0"/>
                <a:ea typeface="Times New Roman" panose="02020603050405020304" pitchFamily="18" charset="0"/>
                <a:cs typeface="Times New Roman" panose="02020603050405020304" pitchFamily="18" charset="0"/>
              </a:rPr>
              <a:t>Spenninger er også en naturlig del av utdanningsfeltet som gir grunnlag for videreutvikling og endring.</a:t>
            </a:r>
          </a:p>
        </p:txBody>
      </p:sp>
    </p:spTree>
    <p:extLst>
      <p:ext uri="{BB962C8B-B14F-4D97-AF65-F5344CB8AC3E}">
        <p14:creationId xmlns:p14="http://schemas.microsoft.com/office/powerpoint/2010/main" val="2514966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70806-89E6-03D6-A35B-98ECECA0641C}"/>
              </a:ext>
            </a:extLst>
          </p:cNvPr>
          <p:cNvSpPr>
            <a:spLocks noGrp="1"/>
          </p:cNvSpPr>
          <p:nvPr>
            <p:ph type="title"/>
          </p:nvPr>
        </p:nvSpPr>
        <p:spPr>
          <a:xfrm>
            <a:off x="345440" y="944880"/>
            <a:ext cx="11008360" cy="790930"/>
          </a:xfrm>
        </p:spPr>
        <p:txBody>
          <a:bodyPr/>
          <a:lstStyle/>
          <a:p>
            <a:r>
              <a:rPr lang="nb-NO" dirty="0"/>
              <a:t>Et felles kunnskapsgrunnlag</a:t>
            </a:r>
          </a:p>
        </p:txBody>
      </p:sp>
      <p:sp>
        <p:nvSpPr>
          <p:cNvPr id="3" name="Plassholder for innhold 2">
            <a:extLst>
              <a:ext uri="{FF2B5EF4-FFF2-40B4-BE49-F238E27FC236}">
                <a16:creationId xmlns:a16="http://schemas.microsoft.com/office/drawing/2014/main" id="{818E6FE5-C393-249C-F2DE-46762D2A7032}"/>
              </a:ext>
            </a:extLst>
          </p:cNvPr>
          <p:cNvSpPr>
            <a:spLocks noGrp="1"/>
          </p:cNvSpPr>
          <p:nvPr>
            <p:ph idx="1"/>
          </p:nvPr>
        </p:nvSpPr>
        <p:spPr>
          <a:xfrm>
            <a:off x="345440" y="1901642"/>
            <a:ext cx="11008360" cy="4307954"/>
          </a:xfrm>
        </p:spPr>
        <p:txBody>
          <a:bodyPr>
            <a:normAutofit fontScale="92500" lnSpcReduction="10000"/>
          </a:bodyPr>
          <a:lstStyle/>
          <a:p>
            <a:pPr marL="457200" indent="-457200">
              <a:buFont typeface="Arial" panose="020B0604020202020204" pitchFamily="34" charset="0"/>
              <a:buChar char="•"/>
            </a:pPr>
            <a:endParaRPr lang="nb-NO" sz="2800" dirty="0">
              <a:latin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Det er en styrke at dagens system har bidratt til et felles kunnskapsgrunnlag om skolen. </a:t>
            </a:r>
          </a:p>
          <a:p>
            <a:pPr marL="457200" indent="-457200">
              <a:buFont typeface="Arial" panose="020B0604020202020204" pitchFamily="34" charset="0"/>
              <a:buChar char="•"/>
            </a:pPr>
            <a:endParaRPr lang="nb-NO" sz="2800" dirty="0">
              <a:latin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Det er viktig å videreutvikle det som fungerer godt i dag</a:t>
            </a:r>
          </a:p>
          <a:p>
            <a:pPr marL="457200" indent="-457200">
              <a:buFont typeface="Arial" panose="020B0604020202020204" pitchFamily="34" charset="0"/>
              <a:buChar char="•"/>
            </a:pPr>
            <a:endParaRPr lang="nb-NO" sz="2800" dirty="0">
              <a:latin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Systemet er også svært </a:t>
            </a:r>
            <a:r>
              <a:rPr lang="nb-NO" sz="2800" dirty="0">
                <a:effectLst/>
                <a:latin typeface="Calibri" panose="020F0502020204030204" pitchFamily="34" charset="0"/>
                <a:ea typeface="Times New Roman" panose="02020603050405020304" pitchFamily="18" charset="0"/>
                <a:cs typeface="Times New Roman" panose="02020603050405020304" pitchFamily="18" charset="0"/>
              </a:rPr>
              <a:t>omfattende </a:t>
            </a:r>
          </a:p>
          <a:p>
            <a:pPr marL="457200" indent="-457200">
              <a:buFont typeface="Arial" panose="020B0604020202020204" pitchFamily="34" charset="0"/>
              <a:buChar char="•"/>
            </a:pPr>
            <a:endParaRPr lang="nb-NO" sz="2800" dirty="0">
              <a:latin typeface="Calibri" panose="020F050202020403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nb-NO" sz="2800" dirty="0">
                <a:latin typeface="Calibri" panose="020F0502020204030204" pitchFamily="34" charset="0"/>
                <a:ea typeface="Times New Roman" panose="02020603050405020304" pitchFamily="18" charset="0"/>
                <a:cs typeface="Times New Roman" panose="02020603050405020304" pitchFamily="18" charset="0"/>
              </a:rPr>
              <a:t>D</a:t>
            </a:r>
            <a:r>
              <a:rPr lang="nb-NO" sz="2800" dirty="0">
                <a:effectLst/>
                <a:latin typeface="Calibri" panose="020F0502020204030204" pitchFamily="34" charset="0"/>
                <a:ea typeface="Times New Roman" panose="02020603050405020304" pitchFamily="18" charset="0"/>
                <a:cs typeface="Times New Roman" panose="02020603050405020304" pitchFamily="18" charset="0"/>
              </a:rPr>
              <a:t>ekker ikke godt nok ulike behov for informasjon og støtte til å drive kvalitetsutvikling.</a:t>
            </a:r>
          </a:p>
          <a:p>
            <a:pPr marL="285750" indent="-285750">
              <a:buFontTx/>
              <a:buChar char="-"/>
            </a:pPr>
            <a:endParaRPr lang="nb-NO"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Tx/>
              <a:buChar char="-"/>
            </a:pPr>
            <a:endParaRPr lang="nb-NO" dirty="0"/>
          </a:p>
        </p:txBody>
      </p:sp>
    </p:spTree>
    <p:extLst>
      <p:ext uri="{BB962C8B-B14F-4D97-AF65-F5344CB8AC3E}">
        <p14:creationId xmlns:p14="http://schemas.microsoft.com/office/powerpoint/2010/main" val="141054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86D8B2-6699-2CD5-6D96-AAED942BF67C}"/>
              </a:ext>
            </a:extLst>
          </p:cNvPr>
          <p:cNvSpPr>
            <a:spLocks noGrp="1"/>
          </p:cNvSpPr>
          <p:nvPr>
            <p:ph type="title"/>
          </p:nvPr>
        </p:nvSpPr>
        <p:spPr>
          <a:xfrm>
            <a:off x="345440" y="944880"/>
            <a:ext cx="11008360" cy="703167"/>
          </a:xfrm>
        </p:spPr>
        <p:txBody>
          <a:bodyPr>
            <a:normAutofit fontScale="90000"/>
          </a:bodyPr>
          <a:lstStyle/>
          <a:p>
            <a:r>
              <a:rPr lang="nb-NO" dirty="0"/>
              <a:t>Variasjon i hvor nyttig informasjonen er for ulike aktører</a:t>
            </a:r>
          </a:p>
        </p:txBody>
      </p:sp>
      <p:sp>
        <p:nvSpPr>
          <p:cNvPr id="3" name="Plassholder for innhold 2">
            <a:extLst>
              <a:ext uri="{FF2B5EF4-FFF2-40B4-BE49-F238E27FC236}">
                <a16:creationId xmlns:a16="http://schemas.microsoft.com/office/drawing/2014/main" id="{0C685481-7B17-AE66-CBE8-5F9FBC487BC9}"/>
              </a:ext>
            </a:extLst>
          </p:cNvPr>
          <p:cNvSpPr>
            <a:spLocks noGrp="1"/>
          </p:cNvSpPr>
          <p:nvPr>
            <p:ph idx="1"/>
          </p:nvPr>
        </p:nvSpPr>
        <p:spPr>
          <a:xfrm>
            <a:off x="345440" y="1868557"/>
            <a:ext cx="11482124" cy="4671391"/>
          </a:xfrm>
        </p:spPr>
        <p:txBody>
          <a:bodyPr>
            <a:normAutofit/>
          </a:bodyPr>
          <a:lstStyle/>
          <a:p>
            <a:pPr marL="457200" indent="-45720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Skoleledere, skoleeiere og nasjonale myndigheter mener at informasjonen fra systemet er viktig</a:t>
            </a:r>
          </a:p>
          <a:p>
            <a:pPr marL="457200" indent="-45720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Det er større variasjon i lærernes meninger</a:t>
            </a:r>
          </a:p>
          <a:p>
            <a:pPr marL="1143000" lvl="1" indent="-457200"/>
            <a:r>
              <a:rPr lang="nb-NO" dirty="0"/>
              <a:t>Utvalget mener det er en utfordring at aktørene som er direkte involvert i arbeidet med faglig og pedagogisk utvikling i mindre grad opplever at systemet gir god støtte og informasjon</a:t>
            </a:r>
          </a:p>
          <a:p>
            <a:pPr lvl="1" indent="0">
              <a:buNone/>
            </a:pPr>
            <a:endParaRPr lang="nb-NO" dirty="0"/>
          </a:p>
          <a:p>
            <a:pPr marL="285750" indent="-28575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Systemet gir ikke like god informasjon om samiske elever</a:t>
            </a:r>
          </a:p>
          <a:p>
            <a:pPr marL="285750" indent="-28575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Det er lite informasjon underveis i videregående opplæring fra det nasjonale systemet</a:t>
            </a:r>
          </a:p>
        </p:txBody>
      </p:sp>
    </p:spTree>
    <p:extLst>
      <p:ext uri="{BB962C8B-B14F-4D97-AF65-F5344CB8AC3E}">
        <p14:creationId xmlns:p14="http://schemas.microsoft.com/office/powerpoint/2010/main" val="287448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2D00D6-51CB-519E-3927-B9D4942904E3}"/>
              </a:ext>
            </a:extLst>
          </p:cNvPr>
          <p:cNvSpPr>
            <a:spLocks noGrp="1"/>
          </p:cNvSpPr>
          <p:nvPr>
            <p:ph type="title"/>
          </p:nvPr>
        </p:nvSpPr>
        <p:spPr>
          <a:xfrm>
            <a:off x="345440" y="944880"/>
            <a:ext cx="11008360" cy="618106"/>
          </a:xfrm>
        </p:spPr>
        <p:txBody>
          <a:bodyPr/>
          <a:lstStyle/>
          <a:p>
            <a:r>
              <a:rPr lang="nb-NO" dirty="0"/>
              <a:t>I hovedsak kvantitativ informasjon</a:t>
            </a:r>
          </a:p>
        </p:txBody>
      </p:sp>
      <p:sp>
        <p:nvSpPr>
          <p:cNvPr id="3" name="Plassholder for innhold 2">
            <a:extLst>
              <a:ext uri="{FF2B5EF4-FFF2-40B4-BE49-F238E27FC236}">
                <a16:creationId xmlns:a16="http://schemas.microsoft.com/office/drawing/2014/main" id="{E4B05CD1-E89A-929D-2B2D-A80DE65BB0BD}"/>
              </a:ext>
            </a:extLst>
          </p:cNvPr>
          <p:cNvSpPr>
            <a:spLocks noGrp="1"/>
          </p:cNvSpPr>
          <p:nvPr>
            <p:ph idx="1"/>
          </p:nvPr>
        </p:nvSpPr>
        <p:spPr>
          <a:xfrm>
            <a:off x="345440" y="2103120"/>
            <a:ext cx="11008360" cy="3810000"/>
          </a:xfrm>
        </p:spPr>
        <p:txBody>
          <a:bodyPr>
            <a:normAutofit/>
          </a:bodyPr>
          <a:lstStyle/>
          <a:p>
            <a:pPr marL="285750" indent="-28575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Systemet gir i hovedsak kvantitativ informasjon, og i mindre grad kvalitativ informasjon</a:t>
            </a:r>
          </a:p>
          <a:p>
            <a:pPr marL="285750" indent="-285750">
              <a:buFont typeface="Arial" panose="020B0604020202020204" pitchFamily="34" charset="0"/>
              <a:buChar char="•"/>
            </a:pPr>
            <a:endParaRPr lang="nb-NO" sz="28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Det er behov for flere kvalitative kilder som kan støtte arbeidet med å utvikle kvalitet</a:t>
            </a:r>
          </a:p>
          <a:p>
            <a:pPr marL="285750" indent="-285750">
              <a:buFont typeface="Arial" panose="020B0604020202020204" pitchFamily="34" charset="0"/>
              <a:buChar char="•"/>
            </a:pPr>
            <a:endParaRPr lang="nb-NO" sz="28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2800" dirty="0">
                <a:latin typeface="Calibri" panose="020F0502020204030204" pitchFamily="34" charset="0"/>
                <a:cs typeface="Times New Roman" panose="02020603050405020304" pitchFamily="18" charset="0"/>
              </a:rPr>
              <a:t>Koplingen mellom kvantitativ og kvalitativ informasjon må videreutvikles for å bedre støtte faglig og pedagogisk kvalitetsutvikling </a:t>
            </a:r>
          </a:p>
          <a:p>
            <a:endParaRPr lang="nb-NO" dirty="0"/>
          </a:p>
        </p:txBody>
      </p:sp>
    </p:spTree>
    <p:extLst>
      <p:ext uri="{BB962C8B-B14F-4D97-AF65-F5344CB8AC3E}">
        <p14:creationId xmlns:p14="http://schemas.microsoft.com/office/powerpoint/2010/main" val="2777899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1FE95A-4D5C-CD99-87D2-02A2A0AA001C}"/>
              </a:ext>
            </a:extLst>
          </p:cNvPr>
          <p:cNvSpPr>
            <a:spLocks noGrp="1"/>
          </p:cNvSpPr>
          <p:nvPr>
            <p:ph type="title"/>
          </p:nvPr>
        </p:nvSpPr>
        <p:spPr>
          <a:xfrm>
            <a:off x="345440" y="944880"/>
            <a:ext cx="11008360" cy="758792"/>
          </a:xfrm>
        </p:spPr>
        <p:txBody>
          <a:bodyPr/>
          <a:lstStyle/>
          <a:p>
            <a:r>
              <a:rPr lang="nb-NO" dirty="0"/>
              <a:t>Tid, kapasitet og kompetanse</a:t>
            </a:r>
          </a:p>
        </p:txBody>
      </p:sp>
      <p:sp>
        <p:nvSpPr>
          <p:cNvPr id="3" name="Plassholder for innhold 2">
            <a:extLst>
              <a:ext uri="{FF2B5EF4-FFF2-40B4-BE49-F238E27FC236}">
                <a16:creationId xmlns:a16="http://schemas.microsoft.com/office/drawing/2014/main" id="{DA29A94E-A0E0-1871-C501-FF6CD92C62F8}"/>
              </a:ext>
            </a:extLst>
          </p:cNvPr>
          <p:cNvSpPr>
            <a:spLocks noGrp="1"/>
          </p:cNvSpPr>
          <p:nvPr>
            <p:ph idx="1"/>
          </p:nvPr>
        </p:nvSpPr>
        <p:spPr>
          <a:xfrm>
            <a:off x="345440" y="2103119"/>
            <a:ext cx="11250212" cy="4231419"/>
          </a:xfrm>
        </p:spPr>
        <p:txBody>
          <a:bodyPr>
            <a:normAutofit lnSpcReduction="10000"/>
          </a:bodyPr>
          <a:lstStyle/>
          <a:p>
            <a:pPr marL="342900" indent="-342900">
              <a:buFont typeface="Arial" panose="020B0604020202020204" pitchFamily="34" charset="0"/>
              <a:buChar char="•"/>
            </a:pPr>
            <a:r>
              <a:rPr lang="nb-NO" sz="2400" dirty="0"/>
              <a:t>Det er behov for tid, kapasitet og kompetanse til å:</a:t>
            </a:r>
          </a:p>
          <a:p>
            <a:pPr marL="1028700" lvl="1" indent="-342900"/>
            <a:r>
              <a:rPr lang="nb-NO" sz="2000" dirty="0"/>
              <a:t>analysere informasjon fra prøver, verktøy og datakilder </a:t>
            </a:r>
          </a:p>
          <a:p>
            <a:pPr marL="1028700" lvl="1" indent="-342900"/>
            <a:r>
              <a:rPr lang="nb-NO" sz="2000" dirty="0"/>
              <a:t>tolke resultater og se dem i sammenheng</a:t>
            </a:r>
          </a:p>
          <a:p>
            <a:pPr lvl="1" indent="0">
              <a:buNone/>
            </a:pPr>
            <a:endParaRPr lang="nb-NO" sz="2000" dirty="0"/>
          </a:p>
          <a:p>
            <a:pPr marL="342900" indent="-342900">
              <a:buFont typeface="Arial" panose="020B0604020202020204" pitchFamily="34" charset="0"/>
              <a:buChar char="•"/>
            </a:pPr>
            <a:r>
              <a:rPr lang="nb-NO" sz="2400" dirty="0"/>
              <a:t>Dette behovet er større enn behovet for mer data</a:t>
            </a:r>
          </a:p>
          <a:p>
            <a:endParaRPr lang="nb-NO" sz="2400" dirty="0"/>
          </a:p>
          <a:p>
            <a:pPr marL="342900" indent="-342900">
              <a:buFont typeface="Arial" panose="020B0604020202020204" pitchFamily="34" charset="0"/>
              <a:buChar char="•"/>
            </a:pPr>
            <a:r>
              <a:rPr lang="nb-NO" sz="2400" dirty="0"/>
              <a:t>Elever, foreldre, lærere, skoleledere, skoleeiere og nasjonale myndigheter har flere og til dels ulike behov</a:t>
            </a:r>
          </a:p>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r>
              <a:rPr lang="nb-NO" sz="2400" dirty="0"/>
              <a:t>Behov og ønske om samarbeid, dialog og tillit mellom aktørene når det gjelder arbeidet med kvalitetsvurdering og kvalitetsutvikling</a:t>
            </a:r>
          </a:p>
        </p:txBody>
      </p:sp>
    </p:spTree>
    <p:extLst>
      <p:ext uri="{BB962C8B-B14F-4D97-AF65-F5344CB8AC3E}">
        <p14:creationId xmlns:p14="http://schemas.microsoft.com/office/powerpoint/2010/main" val="3429200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04853BA-6587-F918-FC1C-26BD74FC7B70}"/>
              </a:ext>
            </a:extLst>
          </p:cNvPr>
          <p:cNvSpPr>
            <a:spLocks noGrp="1"/>
          </p:cNvSpPr>
          <p:nvPr>
            <p:ph idx="1"/>
          </p:nvPr>
        </p:nvSpPr>
        <p:spPr>
          <a:xfrm>
            <a:off x="318051" y="755375"/>
            <a:ext cx="11608906" cy="2363746"/>
          </a:xfrm>
        </p:spPr>
        <p:txBody>
          <a:bodyPr>
            <a:normAutofit/>
          </a:bodyPr>
          <a:lstStyle/>
          <a:p>
            <a:pPr algn="l"/>
            <a:endParaRPr lang="nb-NO" b="1" i="0" u="none" strike="noStrike" baseline="0" dirty="0"/>
          </a:p>
          <a:p>
            <a:endParaRPr lang="nb-NO" dirty="0"/>
          </a:p>
          <a:p>
            <a:endParaRPr lang="nb-NO" dirty="0"/>
          </a:p>
        </p:txBody>
      </p:sp>
      <p:sp>
        <p:nvSpPr>
          <p:cNvPr id="2" name="Plassholder for innhold 2">
            <a:extLst>
              <a:ext uri="{FF2B5EF4-FFF2-40B4-BE49-F238E27FC236}">
                <a16:creationId xmlns:a16="http://schemas.microsoft.com/office/drawing/2014/main" id="{79CC90F7-D549-A025-25D4-3F8D8EC1D96E}"/>
              </a:ext>
            </a:extLst>
          </p:cNvPr>
          <p:cNvSpPr txBox="1">
            <a:spLocks/>
          </p:cNvSpPr>
          <p:nvPr/>
        </p:nvSpPr>
        <p:spPr>
          <a:xfrm>
            <a:off x="318934" y="762487"/>
            <a:ext cx="11873065" cy="2476659"/>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375B6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7200" b="1"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7200" b="1"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Elever</a:t>
            </a:r>
            <a:r>
              <a:rPr kumimoji="0" lang="nb-NO" sz="72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 har behov for gode strukturer og rutiner for å bli involvert i arbeidet med kvalitetsutvikling i skolen.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72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7200" b="1"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Foreldre </a:t>
            </a:r>
            <a:r>
              <a:rPr kumimoji="0" lang="nb-NO" sz="72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har behov for god og forståelig informasjon om kvalitetsutviklingsarbeid på skolen. Det er også viktig at foreldrenes stemmer blir  inkludert når skoler skal vurdere og utvikle kvalitet.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72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7200" b="1"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Nasjonale myndigheter </a:t>
            </a:r>
            <a:r>
              <a:rPr kumimoji="0" lang="nb-NO" sz="72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rPr>
              <a:t>har behov for informasjon om skolen for å ivareta ansvaret og rollen de har.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80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1800" b="0" i="0" u="none" strike="noStrike" kern="1200" cap="none" spc="0" normalizeH="0" baseline="0" noProof="0" dirty="0">
              <a:ln>
                <a:noFill/>
              </a:ln>
              <a:solidFill>
                <a:srgbClr val="375B6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845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70994D-2D44-202D-7A62-6B4155BF1F9F}"/>
              </a:ext>
            </a:extLst>
          </p:cNvPr>
          <p:cNvSpPr>
            <a:spLocks noGrp="1"/>
          </p:cNvSpPr>
          <p:nvPr>
            <p:ph type="title"/>
          </p:nvPr>
        </p:nvSpPr>
        <p:spPr>
          <a:xfrm>
            <a:off x="649224" y="629266"/>
            <a:ext cx="5102351" cy="1676603"/>
          </a:xfrm>
        </p:spPr>
        <p:txBody>
          <a:bodyPr>
            <a:normAutofit/>
          </a:bodyPr>
          <a:lstStyle/>
          <a:p>
            <a:r>
              <a:rPr lang="nb-NO" dirty="0"/>
              <a:t>Et to-delt innlegg...</a:t>
            </a:r>
          </a:p>
        </p:txBody>
      </p:sp>
      <p:sp>
        <p:nvSpPr>
          <p:cNvPr id="3" name="Plassholder for innhold 2">
            <a:extLst>
              <a:ext uri="{FF2B5EF4-FFF2-40B4-BE49-F238E27FC236}">
                <a16:creationId xmlns:a16="http://schemas.microsoft.com/office/drawing/2014/main" id="{65E0F684-C9CA-A67A-06DA-062C60E1E8AA}"/>
              </a:ext>
            </a:extLst>
          </p:cNvPr>
          <p:cNvSpPr>
            <a:spLocks noGrp="1"/>
          </p:cNvSpPr>
          <p:nvPr>
            <p:ph idx="1"/>
          </p:nvPr>
        </p:nvSpPr>
        <p:spPr>
          <a:xfrm>
            <a:off x="649224" y="2438400"/>
            <a:ext cx="5102351" cy="3785419"/>
          </a:xfrm>
        </p:spPr>
        <p:txBody>
          <a:bodyPr>
            <a:normAutofit/>
          </a:bodyPr>
          <a:lstStyle/>
          <a:p>
            <a:pPr marL="514350" indent="-514350">
              <a:buFont typeface="+mj-lt"/>
              <a:buAutoNum type="arabicPeriod"/>
            </a:pPr>
            <a:r>
              <a:rPr lang="nb-NO" sz="2000" b="0" i="0" u="none" strike="noStrike" dirty="0">
                <a:effectLst/>
                <a:latin typeface="Calibri" panose="020F0502020204030204" pitchFamily="34" charset="0"/>
              </a:rPr>
              <a:t>Kvalitetsutviklingsutvalgets delinnstilling og kunnskapsgrunnlag om kvalitetsvurdering og kvalitetsutvikling.</a:t>
            </a:r>
          </a:p>
          <a:p>
            <a:pPr marL="514350" indent="-514350">
              <a:buFont typeface="+mj-lt"/>
              <a:buAutoNum type="arabicPeriod"/>
            </a:pPr>
            <a:endParaRPr lang="nb-NO" sz="2000" dirty="0">
              <a:latin typeface="Calibri" panose="020F0502020204030204" pitchFamily="34" charset="0"/>
            </a:endParaRPr>
          </a:p>
          <a:p>
            <a:pPr marL="514350" indent="-514350">
              <a:buFont typeface="+mj-lt"/>
              <a:buAutoNum type="arabicPeriod"/>
            </a:pPr>
            <a:r>
              <a:rPr lang="nb-NO" sz="2000" dirty="0">
                <a:latin typeface="Calibri" panose="020F0502020204030204" pitchFamily="34" charset="0"/>
              </a:rPr>
              <a:t>K</a:t>
            </a:r>
            <a:r>
              <a:rPr lang="nb-NO" sz="2000" b="0" i="0" u="none" strike="noStrike" dirty="0">
                <a:effectLst/>
                <a:latin typeface="Calibri" panose="020F0502020204030204" pitchFamily="34" charset="0"/>
              </a:rPr>
              <a:t>unnskapsgrunnlaget sett i lys av forskningsprosjektet CLASS om handlingsrommet til ledere i skoler og i kommuner.</a:t>
            </a:r>
            <a:endParaRPr lang="nb-NO" sz="2000" dirty="0"/>
          </a:p>
        </p:txBody>
      </p:sp>
      <p:sp>
        <p:nvSpPr>
          <p:cNvPr id="13" name="Rectangle 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1B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hatt, hårpynt, grønn, tilbehør&#10;&#10;Automatisk generert beskrivelse">
            <a:extLst>
              <a:ext uri="{FF2B5EF4-FFF2-40B4-BE49-F238E27FC236}">
                <a16:creationId xmlns:a16="http://schemas.microsoft.com/office/drawing/2014/main" id="{775E7376-8262-9595-90F5-18EF177ED926}"/>
              </a:ext>
            </a:extLst>
          </p:cNvPr>
          <p:cNvPicPr>
            <a:picLocks noChangeAspect="1"/>
          </p:cNvPicPr>
          <p:nvPr/>
        </p:nvPicPr>
        <p:blipFill>
          <a:blip r:embed="rId2"/>
          <a:stretch>
            <a:fillRect/>
          </a:stretch>
        </p:blipFill>
        <p:spPr>
          <a:xfrm>
            <a:off x="7974270" y="694945"/>
            <a:ext cx="2376036" cy="2322576"/>
          </a:xfrm>
          <a:prstGeom prst="rect">
            <a:avLst/>
          </a:prstGeom>
        </p:spPr>
      </p:pic>
      <p:sp>
        <p:nvSpPr>
          <p:cNvPr id="14"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FBF2994D-EA00-2F79-CB84-49FEE5B2250E}"/>
              </a:ext>
            </a:extLst>
          </p:cNvPr>
          <p:cNvPicPr>
            <a:picLocks noChangeAspect="1"/>
          </p:cNvPicPr>
          <p:nvPr/>
        </p:nvPicPr>
        <p:blipFill>
          <a:blip r:embed="rId3"/>
          <a:stretch>
            <a:fillRect/>
          </a:stretch>
        </p:blipFill>
        <p:spPr>
          <a:xfrm>
            <a:off x="7429022" y="3721608"/>
            <a:ext cx="3466532" cy="2322576"/>
          </a:xfrm>
          <a:prstGeom prst="rect">
            <a:avLst/>
          </a:prstGeom>
          <a:effectLst/>
        </p:spPr>
      </p:pic>
    </p:spTree>
    <p:extLst>
      <p:ext uri="{BB962C8B-B14F-4D97-AF65-F5344CB8AC3E}">
        <p14:creationId xmlns:p14="http://schemas.microsoft.com/office/powerpoint/2010/main" val="48732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F81A449-BE1D-0533-3FFA-232993AA32C7}"/>
              </a:ext>
            </a:extLst>
          </p:cNvPr>
          <p:cNvSpPr>
            <a:spLocks noGrp="1"/>
          </p:cNvSpPr>
          <p:nvPr>
            <p:ph idx="1"/>
          </p:nvPr>
        </p:nvSpPr>
        <p:spPr>
          <a:xfrm>
            <a:off x="356460" y="883403"/>
            <a:ext cx="11453248" cy="2235717"/>
          </a:xfrm>
        </p:spPr>
        <p:txBody>
          <a:bodyPr>
            <a:normAutofit fontScale="92500" lnSpcReduction="20000"/>
          </a:bodyPr>
          <a:lstStyle/>
          <a:p>
            <a:r>
              <a:rPr lang="nb-NO" b="1" dirty="0"/>
              <a:t>Skoleeiere</a:t>
            </a:r>
            <a:r>
              <a:rPr lang="nb-NO" dirty="0"/>
              <a:t> har behov for informasjon som grunnlag for beslutninger, prioriteringer og utviklingstiltak i skolene. Ulike skoleeiere har ulike forutsetninger og behov for tilpasninger.</a:t>
            </a:r>
          </a:p>
          <a:p>
            <a:endParaRPr lang="nb-NO" dirty="0"/>
          </a:p>
          <a:p>
            <a:r>
              <a:rPr lang="nb-NO" b="1" dirty="0"/>
              <a:t>Lærere</a:t>
            </a:r>
            <a:r>
              <a:rPr lang="nb-NO" dirty="0"/>
              <a:t> har behov for konkret informasjon om elevenes skole- og læringsmiljø og faglige og sosiale utvikling, for å kunne tilpasse innholdet og arbeidsmetodene i opplæringen til elevenes behov.</a:t>
            </a:r>
          </a:p>
          <a:p>
            <a:endParaRPr lang="nb-NO" dirty="0"/>
          </a:p>
          <a:p>
            <a:r>
              <a:rPr lang="nb-NO" sz="1800" b="1" i="0" u="none" strike="noStrike" baseline="0" dirty="0"/>
              <a:t>Skoleledere</a:t>
            </a:r>
            <a:r>
              <a:rPr lang="nb-NO" sz="1800" i="0" u="none" strike="noStrike" baseline="0" dirty="0"/>
              <a:t> har behov for informasjon om kvaliteten på opplæringen på egen skole</a:t>
            </a:r>
            <a:r>
              <a:rPr lang="nb-NO" sz="1800" dirty="0"/>
              <a:t>, </a:t>
            </a:r>
            <a:r>
              <a:rPr lang="nb-NO" sz="1800" i="0" u="none" strike="noStrike" baseline="0" dirty="0"/>
              <a:t>og for god dialog og samarbeid med skoleeierne, i tillegg til et godt samarbeid med lærere på skolen.</a:t>
            </a:r>
          </a:p>
          <a:p>
            <a:endParaRPr lang="nb-NO" dirty="0"/>
          </a:p>
          <a:p>
            <a:endParaRPr lang="nb-NO" sz="1800" i="0" u="none" strike="noStrike" baseline="0" dirty="0"/>
          </a:p>
          <a:p>
            <a:endParaRPr lang="nb-NO" dirty="0"/>
          </a:p>
        </p:txBody>
      </p:sp>
    </p:spTree>
    <p:extLst>
      <p:ext uri="{BB962C8B-B14F-4D97-AF65-F5344CB8AC3E}">
        <p14:creationId xmlns:p14="http://schemas.microsoft.com/office/powerpoint/2010/main" val="3412670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0F947D-7DEB-8DC0-2151-A0FA02B394D4}"/>
              </a:ext>
            </a:extLst>
          </p:cNvPr>
          <p:cNvSpPr>
            <a:spLocks noGrp="1"/>
          </p:cNvSpPr>
          <p:nvPr>
            <p:ph type="title"/>
          </p:nvPr>
        </p:nvSpPr>
        <p:spPr>
          <a:xfrm>
            <a:off x="345440" y="719593"/>
            <a:ext cx="11008360" cy="724894"/>
          </a:xfrm>
        </p:spPr>
        <p:txBody>
          <a:bodyPr/>
          <a:lstStyle/>
          <a:p>
            <a:r>
              <a:rPr lang="nb-NO" dirty="0"/>
              <a:t>Skolelederes behov</a:t>
            </a:r>
          </a:p>
        </p:txBody>
      </p:sp>
      <p:sp>
        <p:nvSpPr>
          <p:cNvPr id="3" name="Plassholder for innhold 2">
            <a:extLst>
              <a:ext uri="{FF2B5EF4-FFF2-40B4-BE49-F238E27FC236}">
                <a16:creationId xmlns:a16="http://schemas.microsoft.com/office/drawing/2014/main" id="{6E8CD049-4A2E-1681-A9F1-443A4F4BF5F7}"/>
              </a:ext>
            </a:extLst>
          </p:cNvPr>
          <p:cNvSpPr>
            <a:spLocks noGrp="1"/>
          </p:cNvSpPr>
          <p:nvPr>
            <p:ph idx="1"/>
          </p:nvPr>
        </p:nvSpPr>
        <p:spPr>
          <a:xfrm>
            <a:off x="345440" y="1643271"/>
            <a:ext cx="11008360" cy="4797286"/>
          </a:xfrm>
        </p:spPr>
        <p:txBody>
          <a:bodyPr>
            <a:normAutofit/>
          </a:bodyPr>
          <a:lstStyle/>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sz="2000" dirty="0"/>
              <a:t>Skoleledere står i en dobbeltrolle som leder av skolen og lærerkollegiet og skoleeier (Møller, 2019). Dobbeltrollen krever tilgang til og bruk av ulike typer informasjon og støtte. </a:t>
            </a:r>
          </a:p>
          <a:p>
            <a:endParaRPr lang="nb-NO" sz="2000" dirty="0"/>
          </a:p>
          <a:p>
            <a:pPr marL="971550" lvl="1" indent="-285750"/>
            <a:r>
              <a:rPr lang="nb-NO" sz="2000" dirty="0"/>
              <a:t>Dels handler det om å kunne lede, motivere og støtte lærerkollegiets arbeid med informasjon og data. </a:t>
            </a:r>
          </a:p>
          <a:p>
            <a:pPr lvl="1" indent="0">
              <a:buNone/>
            </a:pPr>
            <a:endParaRPr lang="nb-NO" sz="2000" dirty="0"/>
          </a:p>
          <a:p>
            <a:pPr marL="971550" lvl="1" indent="-285750"/>
            <a:r>
              <a:rPr lang="nb-NO" sz="2000" dirty="0"/>
              <a:t>Dels handler det om å kunne informere, sammenstille, rapportere og delta i møter med skoleeier og andre skoleledere i dialog om resultater, fortolkning for videre beslutningstaking på egen skole så vel som hos skoleeier (Helstad, 2020). </a:t>
            </a:r>
          </a:p>
          <a:p>
            <a:endParaRPr lang="nb-NO" sz="2000" dirty="0"/>
          </a:p>
          <a:p>
            <a:pPr marL="285750" indent="-285750">
              <a:buFont typeface="Arial" panose="020B0604020202020204" pitchFamily="34" charset="0"/>
              <a:buChar char="•"/>
            </a:pPr>
            <a:r>
              <a:rPr lang="nb-NO" sz="2000" dirty="0"/>
              <a:t>Skolelederne ønsker seg tydeligere ledelse og klare forventninger fra skoleeierne, om hvordan skolene skulle rapportere, reflektere over og følge opp informasjon for å utnytte verdien av dataene de hadde tilgjengelig (</a:t>
            </a:r>
            <a:r>
              <a:rPr lang="nb-NO" sz="2000" dirty="0" err="1"/>
              <a:t>Svanæs</a:t>
            </a:r>
            <a:r>
              <a:rPr lang="nb-NO" sz="2000" dirty="0"/>
              <a:t> mfl., 2022).</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endParaRPr lang="nb-NO" dirty="0"/>
          </a:p>
        </p:txBody>
      </p:sp>
    </p:spTree>
    <p:extLst>
      <p:ext uri="{BB962C8B-B14F-4D97-AF65-F5344CB8AC3E}">
        <p14:creationId xmlns:p14="http://schemas.microsoft.com/office/powerpoint/2010/main" val="104618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D555D-EAB2-47A1-5990-6D04E3CED821}"/>
              </a:ext>
            </a:extLst>
          </p:cNvPr>
          <p:cNvSpPr>
            <a:spLocks noGrp="1"/>
          </p:cNvSpPr>
          <p:nvPr>
            <p:ph type="title"/>
          </p:nvPr>
        </p:nvSpPr>
        <p:spPr>
          <a:xfrm>
            <a:off x="345440" y="622850"/>
            <a:ext cx="11008360" cy="1053550"/>
          </a:xfrm>
        </p:spPr>
        <p:txBody>
          <a:bodyPr>
            <a:normAutofit fontScale="90000"/>
          </a:bodyPr>
          <a:lstStyle/>
          <a:p>
            <a:br>
              <a:rPr lang="nb-NO" dirty="0"/>
            </a:br>
            <a:br>
              <a:rPr lang="nb-NO" dirty="0"/>
            </a:br>
            <a:r>
              <a:rPr lang="nb-NO" dirty="0"/>
              <a:t>Skolelederes behov forts.</a:t>
            </a:r>
            <a:br>
              <a:rPr lang="nb-NO" dirty="0"/>
            </a:br>
            <a:endParaRPr lang="nb-NO" dirty="0"/>
          </a:p>
        </p:txBody>
      </p:sp>
      <p:sp>
        <p:nvSpPr>
          <p:cNvPr id="3" name="Plassholder for innhold 2">
            <a:extLst>
              <a:ext uri="{FF2B5EF4-FFF2-40B4-BE49-F238E27FC236}">
                <a16:creationId xmlns:a16="http://schemas.microsoft.com/office/drawing/2014/main" id="{5FBB4A12-43B1-2CCB-A090-445500FBC59D}"/>
              </a:ext>
            </a:extLst>
          </p:cNvPr>
          <p:cNvSpPr>
            <a:spLocks noGrp="1"/>
          </p:cNvSpPr>
          <p:nvPr>
            <p:ph idx="1"/>
          </p:nvPr>
        </p:nvSpPr>
        <p:spPr>
          <a:xfrm>
            <a:off x="345440" y="1484243"/>
            <a:ext cx="11608020" cy="4903306"/>
          </a:xfrm>
        </p:spPr>
        <p:txBody>
          <a:bodyPr>
            <a:normAutofit/>
          </a:bodyPr>
          <a:lstStyle/>
          <a:p>
            <a:endParaRPr lang="nb-NO" b="1" dirty="0"/>
          </a:p>
          <a:p>
            <a:r>
              <a:rPr lang="nb-NO" dirty="0"/>
              <a:t>– et bredt og presist kunnskapsgrunnlag i form av både kvantitative og kvalitative data som belyser hvordan tilstanden er på egen skole på elev-, gruppe- og skolenivå. </a:t>
            </a:r>
          </a:p>
          <a:p>
            <a:pPr marL="971550" lvl="1" indent="-285750"/>
            <a:r>
              <a:rPr lang="nb-NO" sz="1900" dirty="0"/>
              <a:t>Det må være god sammenheng mellom det læreren gjør for å følge opp nasjonale prøver og elevundersøkelsen i elevrettet aktivitet og ledernes og profesjonsfellesskapets overordnede arbeid med de samme undersøkelsene.</a:t>
            </a:r>
          </a:p>
          <a:p>
            <a:endParaRPr lang="nb-NO" dirty="0"/>
          </a:p>
          <a:p>
            <a:r>
              <a:rPr lang="nb-NO" dirty="0"/>
              <a:t>– informasjon som henger tett sammen med innholdet i læreplanene og er knyttet opp til nasjonale mål</a:t>
            </a:r>
          </a:p>
          <a:p>
            <a:r>
              <a:rPr lang="nb-NO" dirty="0"/>
              <a:t>– klare forventninger fra skoleeiere</a:t>
            </a:r>
          </a:p>
          <a:p>
            <a:r>
              <a:rPr lang="nb-NO" dirty="0"/>
              <a:t>– gode samtaler mellom skolene og skoleeiere knyttet til kvalitetsutvikling</a:t>
            </a:r>
          </a:p>
          <a:p>
            <a:r>
              <a:rPr lang="nb-NO" dirty="0"/>
              <a:t>– tid og rom til å arbeide med kvalitetsutviklingsarbeid</a:t>
            </a:r>
          </a:p>
          <a:p>
            <a:r>
              <a:rPr lang="nb-NO" dirty="0"/>
              <a:t>– systemer som støtter skoleledere i å være tidseffektive i arbeidet</a:t>
            </a:r>
          </a:p>
          <a:p>
            <a:endParaRPr lang="nb-NO" dirty="0"/>
          </a:p>
        </p:txBody>
      </p:sp>
    </p:spTree>
    <p:extLst>
      <p:ext uri="{BB962C8B-B14F-4D97-AF65-F5344CB8AC3E}">
        <p14:creationId xmlns:p14="http://schemas.microsoft.com/office/powerpoint/2010/main" val="103526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80481-C2C4-F8F1-8FF7-020CD652491F}"/>
              </a:ext>
            </a:extLst>
          </p:cNvPr>
          <p:cNvSpPr>
            <a:spLocks noGrp="1"/>
          </p:cNvSpPr>
          <p:nvPr>
            <p:ph type="title"/>
          </p:nvPr>
        </p:nvSpPr>
        <p:spPr>
          <a:xfrm>
            <a:off x="345440" y="944880"/>
            <a:ext cx="11008360" cy="652272"/>
          </a:xfrm>
        </p:spPr>
        <p:txBody>
          <a:bodyPr/>
          <a:lstStyle/>
          <a:p>
            <a:r>
              <a:rPr lang="nb-NO" dirty="0"/>
              <a:t>Ansvaret for kvalitetsutvikling?</a:t>
            </a:r>
          </a:p>
        </p:txBody>
      </p:sp>
      <p:sp>
        <p:nvSpPr>
          <p:cNvPr id="3" name="Plassholder for innhold 2">
            <a:extLst>
              <a:ext uri="{FF2B5EF4-FFF2-40B4-BE49-F238E27FC236}">
                <a16:creationId xmlns:a16="http://schemas.microsoft.com/office/drawing/2014/main" id="{74119321-E9DE-557C-8E13-7E5E3E70F1D7}"/>
              </a:ext>
            </a:extLst>
          </p:cNvPr>
          <p:cNvSpPr>
            <a:spLocks noGrp="1"/>
          </p:cNvSpPr>
          <p:nvPr>
            <p:ph idx="1"/>
          </p:nvPr>
        </p:nvSpPr>
        <p:spPr>
          <a:xfrm>
            <a:off x="345440" y="2103120"/>
            <a:ext cx="11008360" cy="4297680"/>
          </a:xfrm>
        </p:spPr>
        <p:txBody>
          <a:bodyPr>
            <a:normAutofit/>
          </a:bodyPr>
          <a:lstStyle/>
          <a:p>
            <a:endParaRPr lang="nb-NO" sz="2400" dirty="0"/>
          </a:p>
          <a:p>
            <a:pPr marL="342900" indent="-342900">
              <a:buFont typeface="Arial" panose="020B0604020202020204" pitchFamily="34" charset="0"/>
              <a:buChar char="•"/>
            </a:pPr>
            <a:r>
              <a:rPr lang="nb-NO" sz="2400" dirty="0"/>
              <a:t>bestemmelsen om kvalitetsutvikling er omfattende, og omhandler ulike deler av skolens innhold, virksomhet og datatilfang.</a:t>
            </a:r>
          </a:p>
          <a:p>
            <a:endParaRPr lang="nb-NO" sz="2400" dirty="0"/>
          </a:p>
          <a:p>
            <a:r>
              <a:rPr lang="nb-NO" sz="2400" dirty="0"/>
              <a:t>Ansvaret for kvalitetsutvikling er lagt på flere aktører. Dette følger blant annet av bestemmelsen om at skoleeier skal «sørge for» at «skolen » skal foreta jevnlige skolebaserte vurderinger. Det er ikke definert i lov hvilke aktører som skal gjennomføre arbeidet, utover at elever skal være involvert.</a:t>
            </a:r>
          </a:p>
          <a:p>
            <a:endParaRPr lang="nb-NO" dirty="0"/>
          </a:p>
        </p:txBody>
      </p:sp>
    </p:spTree>
    <p:extLst>
      <p:ext uri="{BB962C8B-B14F-4D97-AF65-F5344CB8AC3E}">
        <p14:creationId xmlns:p14="http://schemas.microsoft.com/office/powerpoint/2010/main" val="3261271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F831F91-3789-A209-0D31-ACCB891C2BB8}"/>
              </a:ext>
            </a:extLst>
          </p:cNvPr>
          <p:cNvPicPr>
            <a:picLocks noChangeAspect="1"/>
          </p:cNvPicPr>
          <p:nvPr/>
        </p:nvPicPr>
        <p:blipFill>
          <a:blip r:embed="rId2"/>
          <a:stretch>
            <a:fillRect/>
          </a:stretch>
        </p:blipFill>
        <p:spPr>
          <a:xfrm>
            <a:off x="1938485" y="643466"/>
            <a:ext cx="8315029" cy="5571067"/>
          </a:xfrm>
          <a:prstGeom prst="rect">
            <a:avLst/>
          </a:prstGeom>
        </p:spPr>
      </p:pic>
      <p:sp>
        <p:nvSpPr>
          <p:cNvPr id="3" name="TekstSylinder 2">
            <a:extLst>
              <a:ext uri="{FF2B5EF4-FFF2-40B4-BE49-F238E27FC236}">
                <a16:creationId xmlns:a16="http://schemas.microsoft.com/office/drawing/2014/main" id="{AE0681C8-63D5-DFE4-83FF-13B52FF84CFC}"/>
              </a:ext>
            </a:extLst>
          </p:cNvPr>
          <p:cNvSpPr txBox="1"/>
          <p:nvPr/>
        </p:nvSpPr>
        <p:spPr>
          <a:xfrm>
            <a:off x="576196" y="713983"/>
            <a:ext cx="5916044" cy="523220"/>
          </a:xfrm>
          <a:prstGeom prst="rect">
            <a:avLst/>
          </a:prstGeom>
          <a:noFill/>
        </p:spPr>
        <p:txBody>
          <a:bodyPr wrap="square" rtlCol="0">
            <a:spAutoFit/>
          </a:bodyPr>
          <a:lstStyle/>
          <a:p>
            <a:r>
              <a:rPr lang="nb-NO" sz="2800" b="1" dirty="0"/>
              <a:t>Ansvaret for kvalitetsutvikling?</a:t>
            </a:r>
          </a:p>
        </p:txBody>
      </p:sp>
      <p:sp>
        <p:nvSpPr>
          <p:cNvPr id="4" name="TekstSylinder 3">
            <a:extLst>
              <a:ext uri="{FF2B5EF4-FFF2-40B4-BE49-F238E27FC236}">
                <a16:creationId xmlns:a16="http://schemas.microsoft.com/office/drawing/2014/main" id="{273B869E-97A5-764D-8A5E-31B4389B433E}"/>
              </a:ext>
            </a:extLst>
          </p:cNvPr>
          <p:cNvSpPr txBox="1"/>
          <p:nvPr/>
        </p:nvSpPr>
        <p:spPr>
          <a:xfrm>
            <a:off x="6986016" y="5614416"/>
            <a:ext cx="5068247" cy="461665"/>
          </a:xfrm>
          <a:prstGeom prst="rect">
            <a:avLst/>
          </a:prstGeom>
          <a:noFill/>
        </p:spPr>
        <p:txBody>
          <a:bodyPr wrap="none" rtlCol="0">
            <a:spAutoFit/>
          </a:bodyPr>
          <a:lstStyle/>
          <a:p>
            <a:r>
              <a:rPr lang="nb-NO" sz="2400" b="1" dirty="0"/>
              <a:t>Lokalt ansvar, lederskap og autonomi?</a:t>
            </a:r>
          </a:p>
        </p:txBody>
      </p:sp>
      <p:pic>
        <p:nvPicPr>
          <p:cNvPr id="5" name="Bilde 4">
            <a:extLst>
              <a:ext uri="{FF2B5EF4-FFF2-40B4-BE49-F238E27FC236}">
                <a16:creationId xmlns:a16="http://schemas.microsoft.com/office/drawing/2014/main" id="{181C6B77-826D-EF2D-945D-D5962B1EAD79}"/>
              </a:ext>
            </a:extLst>
          </p:cNvPr>
          <p:cNvPicPr>
            <a:picLocks noChangeAspect="1"/>
          </p:cNvPicPr>
          <p:nvPr/>
        </p:nvPicPr>
        <p:blipFill>
          <a:blip r:embed="rId3"/>
          <a:stretch>
            <a:fillRect/>
          </a:stretch>
        </p:blipFill>
        <p:spPr>
          <a:xfrm>
            <a:off x="274320" y="5439150"/>
            <a:ext cx="1257938" cy="1273861"/>
          </a:xfrm>
          <a:prstGeom prst="rect">
            <a:avLst/>
          </a:prstGeom>
        </p:spPr>
      </p:pic>
    </p:spTree>
    <p:extLst>
      <p:ext uri="{BB962C8B-B14F-4D97-AF65-F5344CB8AC3E}">
        <p14:creationId xmlns:p14="http://schemas.microsoft.com/office/powerpoint/2010/main" val="184903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0552F9-4AE2-8CD0-CBCA-AF97675FF91B}"/>
              </a:ext>
            </a:extLst>
          </p:cNvPr>
          <p:cNvSpPr>
            <a:spLocks noGrp="1"/>
          </p:cNvSpPr>
          <p:nvPr>
            <p:ph type="title"/>
          </p:nvPr>
        </p:nvSpPr>
        <p:spPr/>
        <p:txBody>
          <a:bodyPr/>
          <a:lstStyle/>
          <a:p>
            <a:r>
              <a:rPr lang="nb-NO" dirty="0"/>
              <a:t>Lokalt ansvar</a:t>
            </a:r>
          </a:p>
        </p:txBody>
      </p:sp>
      <p:sp>
        <p:nvSpPr>
          <p:cNvPr id="3" name="Plassholder for innhold 2">
            <a:extLst>
              <a:ext uri="{FF2B5EF4-FFF2-40B4-BE49-F238E27FC236}">
                <a16:creationId xmlns:a16="http://schemas.microsoft.com/office/drawing/2014/main" id="{A3AE0531-3BD2-9E99-A561-F7E2B33296A4}"/>
              </a:ext>
            </a:extLst>
          </p:cNvPr>
          <p:cNvSpPr>
            <a:spLocks noGrp="1"/>
          </p:cNvSpPr>
          <p:nvPr>
            <p:ph sz="half" idx="1"/>
          </p:nvPr>
        </p:nvSpPr>
        <p:spPr/>
        <p:txBody>
          <a:bodyPr>
            <a:normAutofit fontScale="77500" lnSpcReduction="20000"/>
          </a:bodyPr>
          <a:lstStyle/>
          <a:p>
            <a:r>
              <a:rPr lang="en-GB" dirty="0"/>
              <a:t>Internasjonale </a:t>
            </a:r>
            <a:r>
              <a:rPr lang="en-GB" dirty="0" err="1"/>
              <a:t>trender</a:t>
            </a:r>
            <a:r>
              <a:rPr lang="en-GB" dirty="0"/>
              <a:t> </a:t>
            </a:r>
            <a:r>
              <a:rPr lang="en-GB" dirty="0" err="1"/>
              <a:t>i</a:t>
            </a:r>
            <a:r>
              <a:rPr lang="en-GB" dirty="0"/>
              <a:t> det </a:t>
            </a:r>
            <a:r>
              <a:rPr lang="en-GB" dirty="0" err="1"/>
              <a:t>utdanningspolitiske</a:t>
            </a:r>
            <a:r>
              <a:rPr lang="en-GB" dirty="0"/>
              <a:t> </a:t>
            </a:r>
            <a:r>
              <a:rPr lang="en-GB" dirty="0" err="1"/>
              <a:t>feltet</a:t>
            </a:r>
            <a:r>
              <a:rPr lang="en-GB" dirty="0"/>
              <a:t> </a:t>
            </a:r>
            <a:r>
              <a:rPr lang="en-GB" dirty="0" err="1"/>
              <a:t>viser</a:t>
            </a:r>
            <a:r>
              <a:rPr lang="en-GB" dirty="0"/>
              <a:t> at </a:t>
            </a:r>
            <a:r>
              <a:rPr lang="en-GB" dirty="0" err="1"/>
              <a:t>ansvaret</a:t>
            </a:r>
            <a:r>
              <a:rPr lang="en-GB" dirty="0"/>
              <a:t> for </a:t>
            </a:r>
            <a:r>
              <a:rPr lang="en-GB" dirty="0" err="1"/>
              <a:t>utdanning</a:t>
            </a:r>
            <a:r>
              <a:rPr lang="en-GB" dirty="0"/>
              <a:t> </a:t>
            </a:r>
            <a:r>
              <a:rPr lang="en-GB" dirty="0" err="1"/>
              <a:t>og</a:t>
            </a:r>
            <a:r>
              <a:rPr lang="en-GB" dirty="0"/>
              <a:t> </a:t>
            </a:r>
            <a:r>
              <a:rPr lang="en-GB" dirty="0" err="1"/>
              <a:t>elevers</a:t>
            </a:r>
            <a:r>
              <a:rPr lang="en-GB" dirty="0"/>
              <a:t> </a:t>
            </a:r>
            <a:r>
              <a:rPr lang="en-GB" dirty="0" err="1"/>
              <a:t>læringsutbytte</a:t>
            </a:r>
            <a:r>
              <a:rPr lang="en-GB" dirty="0"/>
              <a:t> </a:t>
            </a:r>
            <a:r>
              <a:rPr lang="en-GB" dirty="0" err="1"/>
              <a:t>i</a:t>
            </a:r>
            <a:r>
              <a:rPr lang="en-GB" dirty="0"/>
              <a:t> </a:t>
            </a:r>
            <a:r>
              <a:rPr lang="en-GB" dirty="0" err="1"/>
              <a:t>større</a:t>
            </a:r>
            <a:r>
              <a:rPr lang="en-GB" dirty="0"/>
              <a:t> grad er </a:t>
            </a:r>
            <a:r>
              <a:rPr lang="en-GB" dirty="0" err="1"/>
              <a:t>lagt</a:t>
            </a:r>
            <a:r>
              <a:rPr lang="en-GB" dirty="0"/>
              <a:t> </a:t>
            </a:r>
            <a:r>
              <a:rPr lang="en-GB" dirty="0" err="1"/>
              <a:t>til</a:t>
            </a:r>
            <a:r>
              <a:rPr lang="en-GB" dirty="0"/>
              <a:t> det </a:t>
            </a:r>
            <a:r>
              <a:rPr lang="en-GB" dirty="0" err="1"/>
              <a:t>lokale</a:t>
            </a:r>
            <a:r>
              <a:rPr lang="en-GB" dirty="0"/>
              <a:t> </a:t>
            </a:r>
            <a:r>
              <a:rPr lang="en-GB" dirty="0" err="1"/>
              <a:t>nivået</a:t>
            </a:r>
            <a:r>
              <a:rPr lang="en-GB" dirty="0"/>
              <a:t>.</a:t>
            </a:r>
          </a:p>
          <a:p>
            <a:endParaRPr lang="en-GB" dirty="0"/>
          </a:p>
          <a:p>
            <a:r>
              <a:rPr lang="en-GB" dirty="0"/>
              <a:t>Et </a:t>
            </a:r>
            <a:r>
              <a:rPr lang="en-GB" dirty="0" err="1"/>
              <a:t>fellestrekk</a:t>
            </a:r>
            <a:r>
              <a:rPr lang="en-GB" dirty="0"/>
              <a:t> </a:t>
            </a:r>
            <a:r>
              <a:rPr lang="en-GB" dirty="0" err="1"/>
              <a:t>på</a:t>
            </a:r>
            <a:r>
              <a:rPr lang="en-GB" dirty="0"/>
              <a:t> </a:t>
            </a:r>
            <a:r>
              <a:rPr lang="en-GB" dirty="0" err="1"/>
              <a:t>tvers</a:t>
            </a:r>
            <a:r>
              <a:rPr lang="en-GB" dirty="0"/>
              <a:t> </a:t>
            </a:r>
            <a:r>
              <a:rPr lang="en-GB" dirty="0" err="1"/>
              <a:t>av</a:t>
            </a:r>
            <a:r>
              <a:rPr lang="en-GB" dirty="0"/>
              <a:t> </a:t>
            </a:r>
            <a:r>
              <a:rPr lang="en-GB" dirty="0" err="1"/>
              <a:t>ulike</a:t>
            </a:r>
            <a:r>
              <a:rPr lang="en-GB" dirty="0"/>
              <a:t> former for </a:t>
            </a:r>
            <a:r>
              <a:rPr lang="en-GB" dirty="0" err="1"/>
              <a:t>styring</a:t>
            </a:r>
            <a:r>
              <a:rPr lang="en-GB" dirty="0"/>
              <a:t> </a:t>
            </a:r>
            <a:r>
              <a:rPr lang="en-GB" dirty="0" err="1"/>
              <a:t>og</a:t>
            </a:r>
            <a:r>
              <a:rPr lang="en-GB" dirty="0"/>
              <a:t> </a:t>
            </a:r>
            <a:r>
              <a:rPr lang="en-GB" dirty="0" err="1"/>
              <a:t>variasjoner</a:t>
            </a:r>
            <a:r>
              <a:rPr lang="en-GB" dirty="0"/>
              <a:t> </a:t>
            </a:r>
            <a:r>
              <a:rPr lang="en-GB" dirty="0" err="1"/>
              <a:t>i</a:t>
            </a:r>
            <a:r>
              <a:rPr lang="en-GB" dirty="0"/>
              <a:t> </a:t>
            </a:r>
            <a:r>
              <a:rPr lang="en-GB" dirty="0" err="1"/>
              <a:t>sentralisering</a:t>
            </a:r>
            <a:r>
              <a:rPr lang="en-GB" dirty="0"/>
              <a:t> </a:t>
            </a:r>
            <a:r>
              <a:rPr lang="en-GB" dirty="0" err="1"/>
              <a:t>og</a:t>
            </a:r>
            <a:r>
              <a:rPr lang="en-GB" dirty="0"/>
              <a:t> </a:t>
            </a:r>
            <a:r>
              <a:rPr lang="en-GB" dirty="0" err="1"/>
              <a:t>desentralisering</a:t>
            </a:r>
            <a:endParaRPr lang="en-GB" dirty="0"/>
          </a:p>
          <a:p>
            <a:endParaRPr lang="en-GB" dirty="0"/>
          </a:p>
          <a:p>
            <a:r>
              <a:rPr lang="en-GB" dirty="0" err="1"/>
              <a:t>Lokalt</a:t>
            </a:r>
            <a:r>
              <a:rPr lang="en-GB" dirty="0"/>
              <a:t> </a:t>
            </a:r>
            <a:r>
              <a:rPr lang="en-GB" dirty="0" err="1"/>
              <a:t>nivå</a:t>
            </a:r>
            <a:r>
              <a:rPr lang="en-GB" dirty="0"/>
              <a:t> er et </a:t>
            </a:r>
            <a:r>
              <a:rPr lang="en-GB" dirty="0" err="1"/>
              <a:t>tydelig</a:t>
            </a:r>
            <a:r>
              <a:rPr lang="en-GB" dirty="0"/>
              <a:t> </a:t>
            </a:r>
            <a:r>
              <a:rPr lang="en-GB" dirty="0" err="1"/>
              <a:t>innsatsområde</a:t>
            </a:r>
            <a:r>
              <a:rPr lang="en-GB" dirty="0"/>
              <a:t> for </a:t>
            </a:r>
            <a:r>
              <a:rPr lang="en-GB" dirty="0" err="1"/>
              <a:t>utdanningspolitiske</a:t>
            </a:r>
            <a:r>
              <a:rPr lang="en-GB" dirty="0"/>
              <a:t> </a:t>
            </a:r>
            <a:r>
              <a:rPr lang="en-GB" dirty="0" err="1"/>
              <a:t>tiltak</a:t>
            </a:r>
            <a:r>
              <a:rPr lang="en-GB" dirty="0"/>
              <a:t> </a:t>
            </a:r>
            <a:r>
              <a:rPr lang="en-GB" dirty="0" err="1"/>
              <a:t>gjennom</a:t>
            </a:r>
            <a:r>
              <a:rPr lang="en-GB" dirty="0"/>
              <a:t> </a:t>
            </a:r>
            <a:r>
              <a:rPr lang="en-GB" dirty="0" err="1"/>
              <a:t>styringsvirkemidler</a:t>
            </a:r>
            <a:r>
              <a:rPr lang="en-GB" dirty="0"/>
              <a:t> </a:t>
            </a:r>
            <a:r>
              <a:rPr lang="en-GB" dirty="0" err="1"/>
              <a:t>rettet</a:t>
            </a:r>
            <a:r>
              <a:rPr lang="en-GB" dirty="0"/>
              <a:t> mot det </a:t>
            </a:r>
            <a:r>
              <a:rPr lang="en-GB" dirty="0" err="1"/>
              <a:t>kommunale</a:t>
            </a:r>
            <a:r>
              <a:rPr lang="en-GB" dirty="0"/>
              <a:t> </a:t>
            </a:r>
            <a:r>
              <a:rPr lang="en-GB" dirty="0" err="1"/>
              <a:t>nivået</a:t>
            </a:r>
            <a:r>
              <a:rPr lang="en-GB" dirty="0"/>
              <a:t> </a:t>
            </a:r>
            <a:r>
              <a:rPr lang="en-GB" dirty="0" err="1"/>
              <a:t>og</a:t>
            </a:r>
            <a:r>
              <a:rPr lang="en-GB" dirty="0"/>
              <a:t> </a:t>
            </a:r>
            <a:r>
              <a:rPr lang="en-GB" dirty="0" err="1"/>
              <a:t>skolenivået</a:t>
            </a:r>
            <a:r>
              <a:rPr lang="en-GB" dirty="0"/>
              <a:t>.</a:t>
            </a:r>
          </a:p>
          <a:p>
            <a:endParaRPr lang="nb-NO" dirty="0"/>
          </a:p>
        </p:txBody>
      </p:sp>
      <p:sp>
        <p:nvSpPr>
          <p:cNvPr id="4" name="Plassholder for innhold 3">
            <a:extLst>
              <a:ext uri="{FF2B5EF4-FFF2-40B4-BE49-F238E27FC236}">
                <a16:creationId xmlns:a16="http://schemas.microsoft.com/office/drawing/2014/main" id="{48E53B4C-E0E4-9A0C-709B-1A6B677FF334}"/>
              </a:ext>
            </a:extLst>
          </p:cNvPr>
          <p:cNvSpPr>
            <a:spLocks noGrp="1"/>
          </p:cNvSpPr>
          <p:nvPr>
            <p:ph sz="half" idx="2"/>
          </p:nvPr>
        </p:nvSpPr>
        <p:spPr>
          <a:xfrm>
            <a:off x="6172200" y="1825624"/>
            <a:ext cx="5552162" cy="4575175"/>
          </a:xfrm>
        </p:spPr>
        <p:txBody>
          <a:bodyPr>
            <a:normAutofit fontScale="77500" lnSpcReduction="20000"/>
          </a:bodyPr>
          <a:lstStyle/>
          <a:p>
            <a:endParaRPr lang="nb-NO" dirty="0">
              <a:effectLst/>
              <a:latin typeface="Helvetica" pitchFamily="2" charset="0"/>
            </a:endParaRPr>
          </a:p>
          <a:p>
            <a:r>
              <a:rPr lang="nb-NO" dirty="0"/>
              <a:t>«School </a:t>
            </a:r>
            <a:r>
              <a:rPr lang="nb-NO" dirty="0" err="1"/>
              <a:t>autonomy</a:t>
            </a:r>
            <a:r>
              <a:rPr lang="nb-NO" dirty="0"/>
              <a:t>» sirkulerer verden rundt som en del av en global utdanningspolitisk diskurs (</a:t>
            </a:r>
            <a:r>
              <a:rPr lang="nb-NO" dirty="0" err="1"/>
              <a:t>Keddie</a:t>
            </a:r>
            <a:r>
              <a:rPr lang="nb-NO" dirty="0"/>
              <a:t>, 2016; </a:t>
            </a:r>
            <a:r>
              <a:rPr lang="nb-NO" dirty="0" err="1"/>
              <a:t>Rizvi</a:t>
            </a:r>
            <a:r>
              <a:rPr lang="nb-NO" dirty="0"/>
              <a:t> &amp; </a:t>
            </a:r>
            <a:r>
              <a:rPr lang="nb-NO" dirty="0" err="1"/>
              <a:t>Lingard</a:t>
            </a:r>
            <a:r>
              <a:rPr lang="nb-NO" dirty="0"/>
              <a:t>, 2010). </a:t>
            </a:r>
          </a:p>
          <a:p>
            <a:endParaRPr lang="nb-NO" dirty="0"/>
          </a:p>
          <a:p>
            <a:r>
              <a:rPr lang="nb-NO" dirty="0"/>
              <a:t>Forstått som graden av "ansvar for å ta beslutninger om et forhåndsbestemt sett med temaer for styring og operasjonalisering" og derfor friheten og kapasiteten til lokale beslutningstakere (spesielt rektorer) til å handle (</a:t>
            </a:r>
            <a:r>
              <a:rPr lang="nb-NO" dirty="0" err="1"/>
              <a:t>Gobby</a:t>
            </a:r>
            <a:r>
              <a:rPr lang="nb-NO" dirty="0"/>
              <a:t> et al 2022)</a:t>
            </a:r>
          </a:p>
          <a:p>
            <a:endParaRPr lang="nb-NO" dirty="0"/>
          </a:p>
          <a:p>
            <a:r>
              <a:rPr lang="nb-NO" dirty="0"/>
              <a:t>Kritikk for å være sterkt koblet til en management og markedsorientering.</a:t>
            </a:r>
          </a:p>
          <a:p>
            <a:endParaRPr lang="nb-NO" dirty="0"/>
          </a:p>
        </p:txBody>
      </p:sp>
      <p:pic>
        <p:nvPicPr>
          <p:cNvPr id="5" name="Bilde 4">
            <a:extLst>
              <a:ext uri="{FF2B5EF4-FFF2-40B4-BE49-F238E27FC236}">
                <a16:creationId xmlns:a16="http://schemas.microsoft.com/office/drawing/2014/main" id="{D652D9A2-8D97-87BE-4F42-747E30C7ACFE}"/>
              </a:ext>
            </a:extLst>
          </p:cNvPr>
          <p:cNvPicPr>
            <a:picLocks noChangeAspect="1"/>
          </p:cNvPicPr>
          <p:nvPr/>
        </p:nvPicPr>
        <p:blipFill>
          <a:blip r:embed="rId2"/>
          <a:stretch>
            <a:fillRect/>
          </a:stretch>
        </p:blipFill>
        <p:spPr>
          <a:xfrm>
            <a:off x="8993688" y="0"/>
            <a:ext cx="3021317" cy="2214095"/>
          </a:xfrm>
          <a:prstGeom prst="rect">
            <a:avLst/>
          </a:prstGeom>
        </p:spPr>
      </p:pic>
      <p:pic>
        <p:nvPicPr>
          <p:cNvPr id="6" name="Bilde 5">
            <a:extLst>
              <a:ext uri="{FF2B5EF4-FFF2-40B4-BE49-F238E27FC236}">
                <a16:creationId xmlns:a16="http://schemas.microsoft.com/office/drawing/2014/main" id="{6EB60A11-7DC5-8895-FA4A-E005ED59A90F}"/>
              </a:ext>
            </a:extLst>
          </p:cNvPr>
          <p:cNvPicPr>
            <a:picLocks noChangeAspect="1"/>
          </p:cNvPicPr>
          <p:nvPr/>
        </p:nvPicPr>
        <p:blipFill>
          <a:blip r:embed="rId3"/>
          <a:stretch>
            <a:fillRect/>
          </a:stretch>
        </p:blipFill>
        <p:spPr>
          <a:xfrm>
            <a:off x="10735056" y="5476169"/>
            <a:ext cx="1199135" cy="1214314"/>
          </a:xfrm>
          <a:prstGeom prst="rect">
            <a:avLst/>
          </a:prstGeom>
        </p:spPr>
      </p:pic>
    </p:spTree>
    <p:extLst>
      <p:ext uri="{BB962C8B-B14F-4D97-AF65-F5344CB8AC3E}">
        <p14:creationId xmlns:p14="http://schemas.microsoft.com/office/powerpoint/2010/main" val="41600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FB4577B-7F56-8548-91BB-C2C9CF78498F}"/>
              </a:ext>
            </a:extLst>
          </p:cNvPr>
          <p:cNvPicPr>
            <a:picLocks noChangeAspect="1"/>
          </p:cNvPicPr>
          <p:nvPr/>
        </p:nvPicPr>
        <p:blipFill rotWithShape="1">
          <a:blip r:embed="rId2"/>
          <a:srcRect l="-1" r="-793" b="16512"/>
          <a:stretch/>
        </p:blipFill>
        <p:spPr>
          <a:xfrm rot="5400000">
            <a:off x="8038254" y="2660226"/>
            <a:ext cx="6137316" cy="2170176"/>
          </a:xfrm>
          <a:prstGeom prst="rect">
            <a:avLst/>
          </a:prstGeom>
        </p:spPr>
      </p:pic>
      <p:sp>
        <p:nvSpPr>
          <p:cNvPr id="5" name="Tittel 4">
            <a:extLst>
              <a:ext uri="{FF2B5EF4-FFF2-40B4-BE49-F238E27FC236}">
                <a16:creationId xmlns:a16="http://schemas.microsoft.com/office/drawing/2014/main" id="{849617F5-634B-9D41-A3DC-F36ADA761682}"/>
              </a:ext>
            </a:extLst>
          </p:cNvPr>
          <p:cNvSpPr>
            <a:spLocks noGrp="1"/>
          </p:cNvSpPr>
          <p:nvPr>
            <p:ph type="title"/>
          </p:nvPr>
        </p:nvSpPr>
        <p:spPr/>
        <p:txBody>
          <a:bodyPr/>
          <a:lstStyle/>
          <a:p>
            <a:r>
              <a:rPr lang="nb-NO" dirty="0"/>
              <a:t>Nøkkelfaktor for endring av skolen</a:t>
            </a:r>
          </a:p>
        </p:txBody>
      </p:sp>
      <p:sp>
        <p:nvSpPr>
          <p:cNvPr id="3" name="Plassholder for innhold 2">
            <a:extLst>
              <a:ext uri="{FF2B5EF4-FFF2-40B4-BE49-F238E27FC236}">
                <a16:creationId xmlns:a16="http://schemas.microsoft.com/office/drawing/2014/main" id="{F2BDCC7A-5E4D-0B48-BA88-965C6D2BC341}"/>
              </a:ext>
            </a:extLst>
          </p:cNvPr>
          <p:cNvSpPr>
            <a:spLocks noGrp="1"/>
          </p:cNvSpPr>
          <p:nvPr>
            <p:ph idx="1"/>
          </p:nvPr>
        </p:nvSpPr>
        <p:spPr>
          <a:xfrm>
            <a:off x="838200" y="1554480"/>
            <a:ext cx="9732264" cy="4626864"/>
          </a:xfrm>
        </p:spPr>
        <p:txBody>
          <a:bodyPr>
            <a:normAutofit/>
          </a:bodyPr>
          <a:lstStyle/>
          <a:p>
            <a:pPr marL="0" indent="0">
              <a:buNone/>
            </a:pPr>
            <a:endParaRPr lang="nb-NO" dirty="0"/>
          </a:p>
          <a:p>
            <a:pPr marL="0" indent="0">
              <a:buNone/>
            </a:pPr>
            <a:r>
              <a:rPr lang="nb-NO" dirty="0"/>
              <a:t>Forskning har over tid vist at lederes autonomi har betydning for arbeidet i skolen og elevers læringsutbytte.</a:t>
            </a:r>
          </a:p>
          <a:p>
            <a:pPr marL="0" indent="0">
              <a:buNone/>
            </a:pPr>
            <a:endParaRPr lang="nb-NO" dirty="0"/>
          </a:p>
          <a:p>
            <a:pPr marL="0" indent="0">
              <a:buNone/>
            </a:pPr>
            <a:r>
              <a:rPr lang="nb-NO" dirty="0"/>
              <a:t>Betydningen av skolelederes autonomi for endring har innvirket på hvordan staten styrer og økt skolelederes og skoleeieres ansvar og oppgaver </a:t>
            </a:r>
            <a:r>
              <a:rPr lang="nb-NO" sz="2000" dirty="0"/>
              <a:t>(</a:t>
            </a:r>
            <a:r>
              <a:rPr lang="nb-NO" sz="2000" dirty="0" err="1"/>
              <a:t>Honig</a:t>
            </a:r>
            <a:r>
              <a:rPr lang="nb-NO" sz="2000" dirty="0"/>
              <a:t> &amp; Rainey, 2012).</a:t>
            </a:r>
            <a:endParaRPr lang="en-GB" dirty="0"/>
          </a:p>
          <a:p>
            <a:pPr marL="0" indent="0">
              <a:buNone/>
            </a:pPr>
            <a:endParaRPr lang="en-GB" dirty="0"/>
          </a:p>
          <a:p>
            <a:pPr marL="0" indent="0">
              <a:buNone/>
            </a:pPr>
            <a:r>
              <a:rPr lang="en-GB" dirty="0"/>
              <a:t>I </a:t>
            </a:r>
            <a:r>
              <a:rPr lang="en-GB" dirty="0" err="1"/>
              <a:t>norsk</a:t>
            </a:r>
            <a:r>
              <a:rPr lang="en-GB" dirty="0"/>
              <a:t> </a:t>
            </a:r>
            <a:r>
              <a:rPr lang="en-GB" dirty="0" err="1"/>
              <a:t>politikkutvikling</a:t>
            </a:r>
            <a:r>
              <a:rPr lang="en-GB" dirty="0"/>
              <a:t> er </a:t>
            </a:r>
            <a:r>
              <a:rPr lang="en-GB" dirty="0" err="1"/>
              <a:t>skoleledere</a:t>
            </a:r>
            <a:r>
              <a:rPr lang="en-GB" dirty="0"/>
              <a:t> </a:t>
            </a:r>
            <a:r>
              <a:rPr lang="en-GB" dirty="0" err="1"/>
              <a:t>og</a:t>
            </a:r>
            <a:r>
              <a:rPr lang="en-GB" dirty="0"/>
              <a:t> </a:t>
            </a:r>
            <a:r>
              <a:rPr lang="en-GB" dirty="0" err="1"/>
              <a:t>kommunenivået</a:t>
            </a:r>
            <a:r>
              <a:rPr lang="en-GB" dirty="0"/>
              <a:t> </a:t>
            </a:r>
            <a:r>
              <a:rPr lang="en-GB" dirty="0" err="1"/>
              <a:t>ansett</a:t>
            </a:r>
            <a:r>
              <a:rPr lang="en-GB" dirty="0"/>
              <a:t> </a:t>
            </a:r>
            <a:r>
              <a:rPr lang="en-GB" dirty="0" err="1"/>
              <a:t>å</a:t>
            </a:r>
            <a:r>
              <a:rPr lang="en-GB" dirty="0"/>
              <a:t> </a:t>
            </a:r>
            <a:r>
              <a:rPr lang="en-GB" dirty="0" err="1"/>
              <a:t>være</a:t>
            </a:r>
            <a:r>
              <a:rPr lang="en-GB" dirty="0"/>
              <a:t> </a:t>
            </a:r>
            <a:r>
              <a:rPr lang="en-GB" dirty="0" err="1"/>
              <a:t>nøkkelfaktorer</a:t>
            </a:r>
            <a:r>
              <a:rPr lang="en-GB" dirty="0"/>
              <a:t> for </a:t>
            </a:r>
            <a:r>
              <a:rPr lang="en-GB" dirty="0" err="1"/>
              <a:t>koordinert</a:t>
            </a:r>
            <a:r>
              <a:rPr lang="en-GB" dirty="0"/>
              <a:t> </a:t>
            </a:r>
            <a:r>
              <a:rPr lang="en-GB" dirty="0" err="1"/>
              <a:t>endring</a:t>
            </a:r>
            <a:r>
              <a:rPr lang="en-GB" dirty="0"/>
              <a:t> </a:t>
            </a:r>
            <a:r>
              <a:rPr lang="en-GB" dirty="0" err="1"/>
              <a:t>av</a:t>
            </a:r>
            <a:r>
              <a:rPr lang="en-GB" dirty="0"/>
              <a:t> </a:t>
            </a:r>
            <a:r>
              <a:rPr lang="en-GB" dirty="0" err="1"/>
              <a:t>skolen</a:t>
            </a:r>
            <a:r>
              <a:rPr lang="en-GB" dirty="0"/>
              <a:t>.</a:t>
            </a:r>
          </a:p>
          <a:p>
            <a:endParaRPr lang="nb-NO" dirty="0"/>
          </a:p>
        </p:txBody>
      </p:sp>
    </p:spTree>
    <p:extLst>
      <p:ext uri="{BB962C8B-B14F-4D97-AF65-F5344CB8AC3E}">
        <p14:creationId xmlns:p14="http://schemas.microsoft.com/office/powerpoint/2010/main" val="196424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7944D139-D1A0-C3DB-FBD2-59207E6B1A07}"/>
              </a:ext>
            </a:extLst>
          </p:cNvPr>
          <p:cNvSpPr>
            <a:spLocks noGrp="1"/>
          </p:cNvSpPr>
          <p:nvPr>
            <p:ph type="title"/>
          </p:nvPr>
        </p:nvSpPr>
        <p:spPr>
          <a:xfrm>
            <a:off x="572492" y="238539"/>
            <a:ext cx="11406147" cy="1434415"/>
          </a:xfrm>
        </p:spPr>
        <p:txBody>
          <a:bodyPr anchor="b">
            <a:normAutofit/>
          </a:bodyPr>
          <a:lstStyle/>
          <a:p>
            <a:r>
              <a:rPr lang="nb-NO" sz="4600" dirty="0"/>
              <a:t>CLASS – </a:t>
            </a:r>
            <a:r>
              <a:rPr lang="nb-NO" sz="4600" dirty="0" err="1"/>
              <a:t>Comparisons</a:t>
            </a:r>
            <a:r>
              <a:rPr lang="nb-NO" sz="4600" dirty="0"/>
              <a:t> </a:t>
            </a:r>
            <a:r>
              <a:rPr lang="nb-NO" sz="4600" dirty="0" err="1"/>
              <a:t>of</a:t>
            </a:r>
            <a:r>
              <a:rPr lang="nb-NO" sz="4600" dirty="0"/>
              <a:t> </a:t>
            </a:r>
            <a:r>
              <a:rPr lang="nb-NO" sz="4600" dirty="0" err="1"/>
              <a:t>leadership</a:t>
            </a:r>
            <a:r>
              <a:rPr lang="nb-NO" sz="4600" dirty="0"/>
              <a:t> </a:t>
            </a:r>
            <a:br>
              <a:rPr lang="nb-NO" sz="4600" dirty="0"/>
            </a:br>
            <a:r>
              <a:rPr lang="nb-NO" sz="4600" dirty="0" err="1"/>
              <a:t>autonomy</a:t>
            </a:r>
            <a:r>
              <a:rPr lang="nb-NO" sz="4600" dirty="0"/>
              <a:t> in </a:t>
            </a:r>
            <a:r>
              <a:rPr lang="nb-NO" sz="4600" dirty="0" err="1"/>
              <a:t>school</a:t>
            </a:r>
            <a:r>
              <a:rPr lang="nb-NO" sz="4600" dirty="0"/>
              <a:t> </a:t>
            </a:r>
            <a:r>
              <a:rPr lang="nb-NO" sz="4600" dirty="0" err="1"/>
              <a:t>districts</a:t>
            </a:r>
            <a:r>
              <a:rPr lang="nb-NO" sz="4600" dirty="0"/>
              <a:t> and </a:t>
            </a:r>
            <a:r>
              <a:rPr lang="nb-NO" sz="4600" dirty="0" err="1"/>
              <a:t>schools</a:t>
            </a:r>
            <a:endParaRPr lang="nb-NO" sz="4600" dirty="0"/>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ssholder for innhold 8">
            <a:extLst>
              <a:ext uri="{FF2B5EF4-FFF2-40B4-BE49-F238E27FC236}">
                <a16:creationId xmlns:a16="http://schemas.microsoft.com/office/drawing/2014/main" id="{7E9EF7BC-D8D1-EB6E-56E6-6359144C66DC}"/>
              </a:ext>
            </a:extLst>
          </p:cNvPr>
          <p:cNvSpPr>
            <a:spLocks noGrp="1"/>
          </p:cNvSpPr>
          <p:nvPr>
            <p:ph idx="1"/>
          </p:nvPr>
        </p:nvSpPr>
        <p:spPr>
          <a:xfrm>
            <a:off x="572493" y="2071316"/>
            <a:ext cx="6713552" cy="4119172"/>
          </a:xfrm>
        </p:spPr>
        <p:txBody>
          <a:bodyPr anchor="t">
            <a:normAutofit lnSpcReduction="10000"/>
          </a:bodyPr>
          <a:lstStyle/>
          <a:p>
            <a:r>
              <a:rPr lang="nb-NO" sz="2000" b="0" i="0" u="none" strike="noStrike" dirty="0">
                <a:effectLst/>
                <a:latin typeface="Open Sans" panose="020B0606030504020204" pitchFamily="34" charset="0"/>
              </a:rPr>
              <a:t>I CLASS skal vi utvikle ny kunnskap om balansen mellom nasjonal og lokal styring, og studere hvilket handlingsrom utdanningsledere i skoler og kommuner har.</a:t>
            </a:r>
          </a:p>
          <a:p>
            <a:endParaRPr lang="nb-NO" sz="2000" b="0" i="0" u="none" strike="noStrike" dirty="0">
              <a:effectLst/>
              <a:latin typeface="Open Sans" panose="020B0606030504020204" pitchFamily="34" charset="0"/>
            </a:endParaRPr>
          </a:p>
          <a:p>
            <a:r>
              <a:rPr lang="nb-NO" sz="2000" b="0" i="0" u="none" strike="noStrike" dirty="0">
                <a:effectLst/>
                <a:latin typeface="Open Sans" panose="020B0606030504020204" pitchFamily="34" charset="0"/>
              </a:rPr>
              <a:t>Ledere har en hverdag preget av stor grad av kompleksitet</a:t>
            </a:r>
          </a:p>
          <a:p>
            <a:pPr lvl="1"/>
            <a:r>
              <a:rPr lang="nb-NO" sz="2000" b="0" i="0" u="none" strike="noStrike" dirty="0">
                <a:effectLst/>
                <a:latin typeface="Open Sans" panose="020B0606030504020204" pitchFamily="34" charset="0"/>
              </a:rPr>
              <a:t>må takle interesser, ta hensyn og påvirkning fra mange ulike grupper</a:t>
            </a:r>
          </a:p>
          <a:p>
            <a:pPr lvl="1"/>
            <a:r>
              <a:rPr lang="nb-NO" sz="2000" dirty="0">
                <a:latin typeface="Open Sans" panose="020B0606030504020204" pitchFamily="34" charset="0"/>
              </a:rPr>
              <a:t>o</a:t>
            </a:r>
            <a:r>
              <a:rPr lang="nb-NO" sz="2000" b="0" i="0" u="none" strike="noStrike" dirty="0">
                <a:effectLst/>
                <a:latin typeface="Open Sans" panose="020B0606030504020204" pitchFamily="34" charset="0"/>
              </a:rPr>
              <a:t>g nasjonal og lokal styring preget av høye forventninger til ledelseskompetanse og relasjonell kapasitet i forskjellige utdanningssystemer (Norge, Sverige og Tyskland)</a:t>
            </a:r>
            <a:br>
              <a:rPr lang="nb-NO" sz="1700" dirty="0"/>
            </a:br>
            <a:endParaRPr lang="nb-NO" sz="1700" dirty="0"/>
          </a:p>
        </p:txBody>
      </p:sp>
      <p:pic>
        <p:nvPicPr>
          <p:cNvPr id="10" name="Bilde 9" descr="Et bilde som inneholder tekst, skjermbilde, avis&#10;&#10;Automatisk generert beskrivelse">
            <a:extLst>
              <a:ext uri="{FF2B5EF4-FFF2-40B4-BE49-F238E27FC236}">
                <a16:creationId xmlns:a16="http://schemas.microsoft.com/office/drawing/2014/main" id="{BEE90D95-F497-4167-306A-BB7E4244BD6D}"/>
              </a:ext>
            </a:extLst>
          </p:cNvPr>
          <p:cNvPicPr>
            <a:picLocks noChangeAspect="1"/>
          </p:cNvPicPr>
          <p:nvPr/>
        </p:nvPicPr>
        <p:blipFill rotWithShape="1">
          <a:blip r:embed="rId2"/>
          <a:srcRect r="-2" b="17362"/>
          <a:stretch/>
        </p:blipFill>
        <p:spPr>
          <a:xfrm>
            <a:off x="7675658" y="2093976"/>
            <a:ext cx="3941064" cy="4096512"/>
          </a:xfrm>
          <a:prstGeom prst="rect">
            <a:avLst/>
          </a:prstGeom>
        </p:spPr>
      </p:pic>
      <p:pic>
        <p:nvPicPr>
          <p:cNvPr id="2" name="Bilde 1">
            <a:extLst>
              <a:ext uri="{FF2B5EF4-FFF2-40B4-BE49-F238E27FC236}">
                <a16:creationId xmlns:a16="http://schemas.microsoft.com/office/drawing/2014/main" id="{8569296F-CAEB-B0E8-B084-66E80916ADE2}"/>
              </a:ext>
            </a:extLst>
          </p:cNvPr>
          <p:cNvPicPr>
            <a:picLocks noChangeAspect="1"/>
          </p:cNvPicPr>
          <p:nvPr/>
        </p:nvPicPr>
        <p:blipFill>
          <a:blip r:embed="rId3"/>
          <a:stretch>
            <a:fillRect/>
          </a:stretch>
        </p:blipFill>
        <p:spPr>
          <a:xfrm>
            <a:off x="10418989" y="238539"/>
            <a:ext cx="1448133" cy="1466464"/>
          </a:xfrm>
          <a:prstGeom prst="rect">
            <a:avLst/>
          </a:prstGeom>
        </p:spPr>
      </p:pic>
    </p:spTree>
    <p:extLst>
      <p:ext uri="{BB962C8B-B14F-4D97-AF65-F5344CB8AC3E}">
        <p14:creationId xmlns:p14="http://schemas.microsoft.com/office/powerpoint/2010/main" val="349922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DA5B58-46C4-D445-BBB7-2EC599B1744B}"/>
              </a:ext>
            </a:extLst>
          </p:cNvPr>
          <p:cNvSpPr>
            <a:spLocks noGrp="1"/>
          </p:cNvSpPr>
          <p:nvPr>
            <p:ph type="title"/>
          </p:nvPr>
        </p:nvSpPr>
        <p:spPr/>
        <p:txBody>
          <a:bodyPr/>
          <a:lstStyle/>
          <a:p>
            <a:r>
              <a:rPr lang="nb-NO" dirty="0"/>
              <a:t>Handlingsrom/autonomi</a:t>
            </a:r>
          </a:p>
        </p:txBody>
      </p:sp>
      <p:sp>
        <p:nvSpPr>
          <p:cNvPr id="3" name="Plassholder for innhold 2">
            <a:extLst>
              <a:ext uri="{FF2B5EF4-FFF2-40B4-BE49-F238E27FC236}">
                <a16:creationId xmlns:a16="http://schemas.microsoft.com/office/drawing/2014/main" id="{4BB3D41F-4D89-914C-B39C-BC7B7B9806AF}"/>
              </a:ext>
            </a:extLst>
          </p:cNvPr>
          <p:cNvSpPr>
            <a:spLocks noGrp="1"/>
          </p:cNvSpPr>
          <p:nvPr>
            <p:ph idx="1"/>
          </p:nvPr>
        </p:nvSpPr>
        <p:spPr/>
        <p:txBody>
          <a:bodyPr/>
          <a:lstStyle/>
          <a:p>
            <a:r>
              <a:rPr lang="nb-NO" dirty="0"/>
              <a:t>Et individs kapasitet til å bestemme over egne handlinger gjennom uavhengige beslutninger innenfor et system av prinsipper og regler (</a:t>
            </a:r>
            <a:r>
              <a:rPr lang="nb-NO" dirty="0" err="1"/>
              <a:t>Ballou</a:t>
            </a:r>
            <a:r>
              <a:rPr lang="nb-NO" dirty="0"/>
              <a:t> 1998)</a:t>
            </a:r>
          </a:p>
          <a:p>
            <a:endParaRPr lang="nb-NO" dirty="0"/>
          </a:p>
          <a:p>
            <a:pPr lvl="1"/>
            <a:r>
              <a:rPr lang="nb-NO" dirty="0"/>
              <a:t>Autonomi er noe som aktivt utøves fremfor noe som mottas passivt.</a:t>
            </a:r>
          </a:p>
          <a:p>
            <a:pPr lvl="1"/>
            <a:r>
              <a:rPr lang="nb-NO" dirty="0"/>
              <a:t>Forutsetter selvregulering og selvstyring </a:t>
            </a:r>
          </a:p>
          <a:p>
            <a:pPr lvl="1"/>
            <a:r>
              <a:rPr lang="nb-NO" dirty="0"/>
              <a:t>Autonomi handler om frihet til noe, men kan også være frihet fra noe.</a:t>
            </a:r>
          </a:p>
          <a:p>
            <a:endParaRPr lang="nb-NO" dirty="0"/>
          </a:p>
          <a:p>
            <a:pPr marL="0" indent="0">
              <a:buNone/>
            </a:pPr>
            <a:endParaRPr lang="nb-NO" dirty="0"/>
          </a:p>
        </p:txBody>
      </p:sp>
      <p:pic>
        <p:nvPicPr>
          <p:cNvPr id="4" name="Bilde 3">
            <a:extLst>
              <a:ext uri="{FF2B5EF4-FFF2-40B4-BE49-F238E27FC236}">
                <a16:creationId xmlns:a16="http://schemas.microsoft.com/office/drawing/2014/main" id="{B5EB46E0-E7C4-D5B8-8E80-8E0540E665C3}"/>
              </a:ext>
            </a:extLst>
          </p:cNvPr>
          <p:cNvPicPr>
            <a:picLocks noChangeAspect="1"/>
          </p:cNvPicPr>
          <p:nvPr/>
        </p:nvPicPr>
        <p:blipFill>
          <a:blip r:embed="rId2"/>
          <a:stretch>
            <a:fillRect/>
          </a:stretch>
        </p:blipFill>
        <p:spPr>
          <a:xfrm>
            <a:off x="10187541" y="4910327"/>
            <a:ext cx="1757903" cy="1780155"/>
          </a:xfrm>
          <a:prstGeom prst="rect">
            <a:avLst/>
          </a:prstGeom>
        </p:spPr>
      </p:pic>
    </p:spTree>
    <p:extLst>
      <p:ext uri="{BB962C8B-B14F-4D97-AF65-F5344CB8AC3E}">
        <p14:creationId xmlns:p14="http://schemas.microsoft.com/office/powerpoint/2010/main" val="3880102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465868-3D14-523D-B329-5CFEC3B95175}"/>
              </a:ext>
            </a:extLst>
          </p:cNvPr>
          <p:cNvSpPr>
            <a:spLocks noGrp="1"/>
          </p:cNvSpPr>
          <p:nvPr>
            <p:ph type="title"/>
          </p:nvPr>
        </p:nvSpPr>
        <p:spPr/>
        <p:txBody>
          <a:bodyPr/>
          <a:lstStyle/>
          <a:p>
            <a:r>
              <a:rPr lang="nb-NO" dirty="0"/>
              <a:t>Individuell og kollektiv autonomi/ handlingsrom - lærere</a:t>
            </a:r>
          </a:p>
        </p:txBody>
      </p:sp>
      <p:sp>
        <p:nvSpPr>
          <p:cNvPr id="3" name="Plassholder for innhold 2">
            <a:extLst>
              <a:ext uri="{FF2B5EF4-FFF2-40B4-BE49-F238E27FC236}">
                <a16:creationId xmlns:a16="http://schemas.microsoft.com/office/drawing/2014/main" id="{7B0EBF71-DFCB-4128-CE4F-9B259634681E}"/>
              </a:ext>
            </a:extLst>
          </p:cNvPr>
          <p:cNvSpPr>
            <a:spLocks noGrp="1"/>
          </p:cNvSpPr>
          <p:nvPr>
            <p:ph idx="1"/>
          </p:nvPr>
        </p:nvSpPr>
        <p:spPr/>
        <p:txBody>
          <a:bodyPr>
            <a:normAutofit lnSpcReduction="10000"/>
          </a:bodyPr>
          <a:lstStyle/>
          <a:p>
            <a:r>
              <a:rPr lang="nb-NO" dirty="0"/>
              <a:t>Profesjonell autonomi kan forstås i både individuelle og kollektive termer </a:t>
            </a:r>
            <a:r>
              <a:rPr lang="nb-NO" sz="2000" dirty="0"/>
              <a:t>(</a:t>
            </a:r>
            <a:r>
              <a:rPr lang="nb-NO" sz="2000" dirty="0" err="1"/>
              <a:t>Mausethagen</a:t>
            </a:r>
            <a:r>
              <a:rPr lang="nb-NO" sz="2000" dirty="0"/>
              <a:t> &amp; </a:t>
            </a:r>
            <a:r>
              <a:rPr lang="nb-NO" sz="2000" dirty="0" err="1"/>
              <a:t>Mølstad</a:t>
            </a:r>
            <a:r>
              <a:rPr lang="nb-NO" sz="2000" dirty="0"/>
              <a:t>, 2015).</a:t>
            </a:r>
          </a:p>
          <a:p>
            <a:endParaRPr lang="nb-NO" sz="2000" dirty="0"/>
          </a:p>
          <a:p>
            <a:r>
              <a:rPr lang="nb-NO" dirty="0"/>
              <a:t>Historisk sett har forestillinger om individuell autonomi vært sterke i læreryrket </a:t>
            </a:r>
            <a:r>
              <a:rPr lang="nb-NO" sz="2000" dirty="0"/>
              <a:t>(Clement og </a:t>
            </a:r>
            <a:r>
              <a:rPr lang="nb-NO" sz="2000" dirty="0" err="1"/>
              <a:t>Vandenberghe</a:t>
            </a:r>
            <a:r>
              <a:rPr lang="nb-NO" sz="2000" dirty="0"/>
              <a:t>, 2000, Little, 1990, </a:t>
            </a:r>
            <a:r>
              <a:rPr lang="nb-NO" sz="2000" dirty="0" err="1"/>
              <a:t>Lortie</a:t>
            </a:r>
            <a:r>
              <a:rPr lang="nb-NO" sz="2000" dirty="0"/>
              <a:t>, 2002)</a:t>
            </a:r>
            <a:r>
              <a:rPr lang="nb-NO" dirty="0"/>
              <a:t>.</a:t>
            </a:r>
          </a:p>
          <a:p>
            <a:endParaRPr lang="nb-NO" dirty="0"/>
          </a:p>
          <a:p>
            <a:pPr lvl="1"/>
            <a:r>
              <a:rPr lang="nb-NO" b="1" dirty="0"/>
              <a:t>Individuell autonomi </a:t>
            </a:r>
            <a:r>
              <a:rPr lang="nb-NO" dirty="0"/>
              <a:t>refererer typisk til en </a:t>
            </a:r>
            <a:r>
              <a:rPr lang="nb-NO" dirty="0" err="1"/>
              <a:t>profesjonells</a:t>
            </a:r>
            <a:r>
              <a:rPr lang="nb-NO" dirty="0"/>
              <a:t> grad av kontroll over det daglige arbeidet, </a:t>
            </a:r>
          </a:p>
          <a:p>
            <a:pPr lvl="1"/>
            <a:r>
              <a:rPr lang="nb-NO" b="1" dirty="0"/>
              <a:t>Kollektiv autonomi </a:t>
            </a:r>
            <a:r>
              <a:rPr lang="nb-NO" dirty="0"/>
              <a:t>omfatter lærernes kapasitet </a:t>
            </a:r>
            <a:r>
              <a:rPr lang="nb-NO" dirty="0">
                <a:highlight>
                  <a:srgbClr val="FFFF00"/>
                </a:highlight>
              </a:rPr>
              <a:t>som gruppe</a:t>
            </a:r>
            <a:r>
              <a:rPr lang="nb-NO" dirty="0"/>
              <a:t> til å forme de </a:t>
            </a:r>
            <a:r>
              <a:rPr lang="nb-NO" dirty="0">
                <a:highlight>
                  <a:srgbClr val="FFFF00"/>
                </a:highlight>
              </a:rPr>
              <a:t>strukturelle faktorene </a:t>
            </a:r>
            <a:r>
              <a:rPr lang="nb-NO" dirty="0"/>
              <a:t>som påvirker arbeidet deres.</a:t>
            </a:r>
          </a:p>
          <a:p>
            <a:pPr lvl="2"/>
            <a:r>
              <a:rPr lang="nb-NO" dirty="0"/>
              <a:t> for eksempel kunnskapsbasen deres, måtene som det faglig arbeid styres på, og innhold og utforming av lærerutdanningene (Hermansen 2017)</a:t>
            </a:r>
          </a:p>
        </p:txBody>
      </p:sp>
      <p:pic>
        <p:nvPicPr>
          <p:cNvPr id="4" name="Bilde 3">
            <a:extLst>
              <a:ext uri="{FF2B5EF4-FFF2-40B4-BE49-F238E27FC236}">
                <a16:creationId xmlns:a16="http://schemas.microsoft.com/office/drawing/2014/main" id="{9DAB92F2-7261-00D9-5FE5-2855D9BB2C97}"/>
              </a:ext>
            </a:extLst>
          </p:cNvPr>
          <p:cNvPicPr>
            <a:picLocks noChangeAspect="1"/>
          </p:cNvPicPr>
          <p:nvPr/>
        </p:nvPicPr>
        <p:blipFill>
          <a:blip r:embed="rId2"/>
          <a:stretch>
            <a:fillRect/>
          </a:stretch>
        </p:blipFill>
        <p:spPr>
          <a:xfrm>
            <a:off x="10570465" y="230188"/>
            <a:ext cx="1301828" cy="1318306"/>
          </a:xfrm>
          <a:prstGeom prst="rect">
            <a:avLst/>
          </a:prstGeom>
        </p:spPr>
      </p:pic>
    </p:spTree>
    <p:extLst>
      <p:ext uri="{BB962C8B-B14F-4D97-AF65-F5344CB8AC3E}">
        <p14:creationId xmlns:p14="http://schemas.microsoft.com/office/powerpoint/2010/main" val="200127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D7F857-3099-10FD-2DE0-FF344CEB1A8C}"/>
              </a:ext>
            </a:extLst>
          </p:cNvPr>
          <p:cNvSpPr>
            <a:spLocks noGrp="1"/>
          </p:cNvSpPr>
          <p:nvPr>
            <p:ph type="title"/>
          </p:nvPr>
        </p:nvSpPr>
        <p:spPr>
          <a:xfrm>
            <a:off x="345440" y="944880"/>
            <a:ext cx="11008360" cy="719328"/>
          </a:xfrm>
        </p:spPr>
        <p:txBody>
          <a:bodyPr/>
          <a:lstStyle/>
          <a:p>
            <a:r>
              <a:rPr lang="nb-NO" dirty="0"/>
              <a:t>Fra mandatet:</a:t>
            </a:r>
          </a:p>
        </p:txBody>
      </p:sp>
      <p:sp>
        <p:nvSpPr>
          <p:cNvPr id="3" name="Plassholder for innhold 2">
            <a:extLst>
              <a:ext uri="{FF2B5EF4-FFF2-40B4-BE49-F238E27FC236}">
                <a16:creationId xmlns:a16="http://schemas.microsoft.com/office/drawing/2014/main" id="{1FC04713-47C8-A41D-5C76-4E04664626C7}"/>
              </a:ext>
            </a:extLst>
          </p:cNvPr>
          <p:cNvSpPr>
            <a:spLocks noGrp="1"/>
          </p:cNvSpPr>
          <p:nvPr>
            <p:ph idx="1"/>
          </p:nvPr>
        </p:nvSpPr>
        <p:spPr>
          <a:xfrm>
            <a:off x="345440" y="1810512"/>
            <a:ext cx="11008360" cy="4407408"/>
          </a:xfrm>
        </p:spPr>
        <p:txBody>
          <a:bodyPr>
            <a:normAutofit fontScale="92500"/>
          </a:bodyPr>
          <a:lstStyle/>
          <a:p>
            <a:r>
              <a:rPr lang="nb-NO" sz="2400" dirty="0"/>
              <a:t>Utvalget skal </a:t>
            </a:r>
            <a:r>
              <a:rPr lang="nb-NO" sz="2400" u="sng" dirty="0"/>
              <a:t>kartlegge og gjennomgå hvilke behov </a:t>
            </a:r>
            <a:r>
              <a:rPr lang="nb-NO" sz="2400" dirty="0"/>
              <a:t>lærere, skoleledere, skoleeiere og nasjonale myndigheter har for verktøy, prøver og datakilder til kvalitetsutvikling. </a:t>
            </a:r>
          </a:p>
          <a:p>
            <a:r>
              <a:rPr lang="nb-NO" sz="2400" dirty="0"/>
              <a:t>Utvalget skal foreslå endringer i dagens prøver, verktøy og datakilder med mål om å legge bedre til rette for kvalitetsutvikling. </a:t>
            </a:r>
          </a:p>
          <a:p>
            <a:endParaRPr lang="nb-NO" sz="2400" dirty="0"/>
          </a:p>
          <a:p>
            <a:r>
              <a:rPr lang="nb-NO" sz="2400" dirty="0"/>
              <a:t>Utvalget skal komme med anbefalinger for arbeidet med kvalitetsutvikling som skjer i skolen gjennom hele opplæringsløpet, og særlig skal utvalget vurdere verktøy, prøver og datakilder for grunnskolen. Utvalgets mandat omfatter ikke fag- og yrkesopplæringen. </a:t>
            </a:r>
          </a:p>
          <a:p>
            <a:endParaRPr lang="nb-NO" sz="2400" dirty="0"/>
          </a:p>
          <a:p>
            <a:r>
              <a:rPr lang="nb-NO" sz="2400" dirty="0"/>
              <a:t>Det er viktig at verktøy, prøver og datakilder også kan bidra til et kvalitetsutviklingsarbeid som er tilpasset tilbudet til samiske elever. Utvalgets vurderinger skal derfor også omfatte samisk skole med utgangspunkt i LK20S. </a:t>
            </a:r>
          </a:p>
          <a:p>
            <a:endParaRPr lang="nb-NO" dirty="0"/>
          </a:p>
          <a:p>
            <a:endParaRPr lang="nb-NO" dirty="0"/>
          </a:p>
        </p:txBody>
      </p:sp>
    </p:spTree>
    <p:extLst>
      <p:ext uri="{BB962C8B-B14F-4D97-AF65-F5344CB8AC3E}">
        <p14:creationId xmlns:p14="http://schemas.microsoft.com/office/powerpoint/2010/main" val="3277733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4EEA795-B4EA-6561-7651-2EAAE2DB5A85}"/>
              </a:ext>
            </a:extLst>
          </p:cNvPr>
          <p:cNvSpPr>
            <a:spLocks noGrp="1"/>
          </p:cNvSpPr>
          <p:nvPr>
            <p:ph type="title"/>
          </p:nvPr>
        </p:nvSpPr>
        <p:spPr>
          <a:xfrm>
            <a:off x="472828" y="346203"/>
            <a:ext cx="6568439" cy="1135126"/>
          </a:xfrm>
        </p:spPr>
        <p:txBody>
          <a:bodyPr>
            <a:normAutofit fontScale="90000"/>
          </a:bodyPr>
          <a:lstStyle/>
          <a:p>
            <a:r>
              <a:rPr lang="nb-NO" dirty="0"/>
              <a:t>Skolelederen – den ensomme rytter?</a:t>
            </a:r>
          </a:p>
        </p:txBody>
      </p:sp>
      <p:sp>
        <p:nvSpPr>
          <p:cNvPr id="3" name="Plassholder for innhold 2">
            <a:extLst>
              <a:ext uri="{FF2B5EF4-FFF2-40B4-BE49-F238E27FC236}">
                <a16:creationId xmlns:a16="http://schemas.microsoft.com/office/drawing/2014/main" id="{48A50A67-4099-9743-06E2-19F0D3BCDD3F}"/>
              </a:ext>
            </a:extLst>
          </p:cNvPr>
          <p:cNvSpPr>
            <a:spLocks noGrp="1"/>
          </p:cNvSpPr>
          <p:nvPr>
            <p:ph idx="1"/>
          </p:nvPr>
        </p:nvSpPr>
        <p:spPr>
          <a:xfrm>
            <a:off x="469780" y="1627632"/>
            <a:ext cx="5967596" cy="4865243"/>
          </a:xfrm>
        </p:spPr>
        <p:txBody>
          <a:bodyPr>
            <a:normAutofit/>
          </a:bodyPr>
          <a:lstStyle/>
          <a:p>
            <a:pPr marL="0" indent="0">
              <a:buNone/>
            </a:pPr>
            <a:endParaRPr lang="nb-NO" sz="1700" dirty="0">
              <a:latin typeface="VeljovicStd"/>
            </a:endParaRPr>
          </a:p>
          <a:p>
            <a:r>
              <a:rPr lang="nb-NO" sz="2000" dirty="0"/>
              <a:t>Rektorer, avdelingsledere, trinn- og teamledere forventes å forbedre praksis og prestasjoner i egen skole (</a:t>
            </a:r>
            <a:r>
              <a:rPr lang="nb-NO" sz="2000" dirty="0" err="1"/>
              <a:t>Begley</a:t>
            </a:r>
            <a:r>
              <a:rPr lang="nb-NO" sz="2000" dirty="0"/>
              <a:t>, 2004; Bennett et al., 2003; Bush og Glover, 2003; </a:t>
            </a:r>
            <a:r>
              <a:rPr lang="nb-NO" sz="2000" dirty="0" err="1"/>
              <a:t>Fullan</a:t>
            </a:r>
            <a:r>
              <a:rPr lang="nb-NO" sz="2000" dirty="0"/>
              <a:t>, 1992).</a:t>
            </a:r>
          </a:p>
          <a:p>
            <a:endParaRPr lang="nb-NO" sz="2000" dirty="0"/>
          </a:p>
          <a:p>
            <a:r>
              <a:rPr lang="nb-NO" sz="2000" dirty="0" err="1"/>
              <a:t>Lumby</a:t>
            </a:r>
            <a:r>
              <a:rPr lang="nb-NO" sz="2000" dirty="0"/>
              <a:t> (2009) peker på  at det er det individuelle lederskapet som oftest fremheves i forskning og teorier om ledelse (</a:t>
            </a:r>
            <a:r>
              <a:rPr lang="nb-NO" sz="2000" dirty="0" err="1"/>
              <a:t>feks</a:t>
            </a:r>
            <a:r>
              <a:rPr lang="nb-NO" sz="2000" dirty="0"/>
              <a:t> distribuert ledelse).</a:t>
            </a:r>
          </a:p>
          <a:p>
            <a:endParaRPr lang="nb-NO" sz="2000" dirty="0"/>
          </a:p>
          <a:p>
            <a:r>
              <a:rPr lang="nb-NO" sz="2000" dirty="0"/>
              <a:t>Forsterker fokuset på det som skjer innenfor den enkelte skole og konkurranse mellom skoler fremfor å se skoler som del av et større miljø (system/</a:t>
            </a:r>
            <a:r>
              <a:rPr lang="nb-NO" sz="2000" dirty="0" err="1"/>
              <a:t>community</a:t>
            </a:r>
            <a:r>
              <a:rPr lang="nb-NO" sz="2000" dirty="0"/>
              <a:t>). </a:t>
            </a:r>
          </a:p>
          <a:p>
            <a:endParaRPr lang="nb-NO" sz="1700" dirty="0"/>
          </a:p>
        </p:txBody>
      </p:sp>
      <p:pic>
        <p:nvPicPr>
          <p:cNvPr id="1026" name="Picture 2" descr="ArtStation - Lonely rider">
            <a:extLst>
              <a:ext uri="{FF2B5EF4-FFF2-40B4-BE49-F238E27FC236}">
                <a16:creationId xmlns:a16="http://schemas.microsoft.com/office/drawing/2014/main" id="{B00EF2B6-1E69-80F2-CB02-8A95D359A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8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80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65E26D-5184-84D4-64B1-2943F45701EE}"/>
              </a:ext>
            </a:extLst>
          </p:cNvPr>
          <p:cNvSpPr>
            <a:spLocks noGrp="1"/>
          </p:cNvSpPr>
          <p:nvPr>
            <p:ph type="title"/>
          </p:nvPr>
        </p:nvSpPr>
        <p:spPr/>
        <p:txBody>
          <a:bodyPr/>
          <a:lstStyle/>
          <a:p>
            <a:r>
              <a:rPr lang="nb-NO" dirty="0"/>
              <a:t>Kollektiv autonomi??</a:t>
            </a:r>
          </a:p>
        </p:txBody>
      </p:sp>
      <p:sp>
        <p:nvSpPr>
          <p:cNvPr id="3" name="Plassholder for innhold 2">
            <a:extLst>
              <a:ext uri="{FF2B5EF4-FFF2-40B4-BE49-F238E27FC236}">
                <a16:creationId xmlns:a16="http://schemas.microsoft.com/office/drawing/2014/main" id="{7F9BD636-E33A-60A5-285B-5DA30B5256F3}"/>
              </a:ext>
            </a:extLst>
          </p:cNvPr>
          <p:cNvSpPr>
            <a:spLocks noGrp="1"/>
          </p:cNvSpPr>
          <p:nvPr>
            <p:ph idx="1"/>
          </p:nvPr>
        </p:nvSpPr>
        <p:spPr>
          <a:xfrm>
            <a:off x="838200" y="1536192"/>
            <a:ext cx="10515600" cy="4640771"/>
          </a:xfrm>
        </p:spPr>
        <p:txBody>
          <a:bodyPr>
            <a:normAutofit/>
          </a:bodyPr>
          <a:lstStyle/>
          <a:p>
            <a:r>
              <a:rPr lang="nb-NO" dirty="0"/>
              <a:t>Etymologisk, handler kollektiv autonomi om et kollektiv av borgere som tar beslutninger om og for deres </a:t>
            </a:r>
            <a:r>
              <a:rPr lang="nb-NO" dirty="0">
                <a:highlight>
                  <a:srgbClr val="FFFF00"/>
                </a:highlight>
              </a:rPr>
              <a:t>kollektivt beste </a:t>
            </a:r>
            <a:r>
              <a:rPr lang="nb-NO" dirty="0"/>
              <a:t>(</a:t>
            </a:r>
            <a:r>
              <a:rPr lang="nb-NO" dirty="0" err="1"/>
              <a:t>Gobby</a:t>
            </a:r>
            <a:r>
              <a:rPr lang="nb-NO" dirty="0"/>
              <a:t> et al 2022)</a:t>
            </a:r>
          </a:p>
          <a:p>
            <a:pPr marL="0" indent="0">
              <a:buNone/>
            </a:pPr>
            <a:endParaRPr lang="nb-NO" dirty="0"/>
          </a:p>
          <a:p>
            <a:r>
              <a:rPr lang="nb-NO" dirty="0"/>
              <a:t>Kollektiv autonomi forstås som samarbeid med skolesamfunnet og det offentlige skolesystemet mot felles mål, der beslutningstaking og handling fra lærere, elever og fellesskap blir aktivert.</a:t>
            </a:r>
          </a:p>
          <a:p>
            <a:pPr lvl="1"/>
            <a:r>
              <a:rPr lang="nb-NO" dirty="0"/>
              <a:t>I skolesammenheng står kollektiv autonomi i kontrast til mer vanlige oppfatninger om lederautonomi (</a:t>
            </a:r>
            <a:r>
              <a:rPr lang="nb-NO" dirty="0" err="1"/>
              <a:t>Lundström</a:t>
            </a:r>
            <a:r>
              <a:rPr lang="nb-NO" dirty="0"/>
              <a:t>, 2015). </a:t>
            </a:r>
          </a:p>
          <a:p>
            <a:pPr lvl="1"/>
            <a:r>
              <a:rPr lang="nb-NO" dirty="0"/>
              <a:t>Viser til at dersom den individuelle lederautonomien blir for sterk kan det gå på bekostning av arbeidet i skolen og elevers læringsutbytte.</a:t>
            </a:r>
          </a:p>
          <a:p>
            <a:endParaRPr lang="nb-NO" dirty="0"/>
          </a:p>
          <a:p>
            <a:pPr marL="0" indent="0">
              <a:buNone/>
            </a:pPr>
            <a:endParaRPr lang="nb-NO" dirty="0"/>
          </a:p>
        </p:txBody>
      </p:sp>
    </p:spTree>
    <p:extLst>
      <p:ext uri="{BB962C8B-B14F-4D97-AF65-F5344CB8AC3E}">
        <p14:creationId xmlns:p14="http://schemas.microsoft.com/office/powerpoint/2010/main" val="2224641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Freeform: Shape 410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lassholder for innhold 2">
            <a:extLst>
              <a:ext uri="{FF2B5EF4-FFF2-40B4-BE49-F238E27FC236}">
                <a16:creationId xmlns:a16="http://schemas.microsoft.com/office/drawing/2014/main" id="{E1493737-0660-9919-84AA-B13E97AA6A8D}"/>
              </a:ext>
            </a:extLst>
          </p:cNvPr>
          <p:cNvSpPr>
            <a:spLocks noGrp="1"/>
          </p:cNvSpPr>
          <p:nvPr>
            <p:ph idx="1"/>
          </p:nvPr>
        </p:nvSpPr>
        <p:spPr>
          <a:xfrm>
            <a:off x="768096" y="859536"/>
            <a:ext cx="5463465" cy="5317427"/>
          </a:xfrm>
        </p:spPr>
        <p:txBody>
          <a:bodyPr>
            <a:noAutofit/>
          </a:bodyPr>
          <a:lstStyle/>
          <a:p>
            <a:endParaRPr lang="nb-NO" sz="3200" dirty="0"/>
          </a:p>
          <a:p>
            <a:r>
              <a:rPr lang="nb-NO" sz="3200" dirty="0"/>
              <a:t>Hva består det kollektive handlingsrommet i norske skoler av?</a:t>
            </a:r>
          </a:p>
          <a:p>
            <a:r>
              <a:rPr lang="nb-NO" sz="3200" dirty="0"/>
              <a:t>Hvem deltar i det kollektive handlingsrommet?</a:t>
            </a:r>
          </a:p>
          <a:p>
            <a:r>
              <a:rPr lang="nb-NO" sz="3200" dirty="0"/>
              <a:t>Hva legger føringer for det kollektive handlingsrommet?</a:t>
            </a:r>
          </a:p>
          <a:p>
            <a:r>
              <a:rPr lang="nb-NO" sz="3200" dirty="0"/>
              <a:t>Hva begrenser det kollektive handlingsrommet?</a:t>
            </a:r>
          </a:p>
        </p:txBody>
      </p:sp>
      <p:sp>
        <p:nvSpPr>
          <p:cNvPr id="4107" name="Oval 410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Freeform: Shape 410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098" name="Picture 2" descr="UC Irvine launches human brain research center | School of Social Sciences  | UCI Social Sciences">
            <a:extLst>
              <a:ext uri="{FF2B5EF4-FFF2-40B4-BE49-F238E27FC236}">
                <a16:creationId xmlns:a16="http://schemas.microsoft.com/office/drawing/2014/main" id="{631D97F9-C875-01A7-4E4C-B496BD417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13" r="3632"/>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111" name="Freeform: Shape 411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113" name="Straight Connector 411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15" name="Freeform: Shape 411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7" name="Freeform: Shape 411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9533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owgirls and cowboy riding horses in rural road, Stock Photo, Picture And  Royalty Free Image. Pic. BIM-BLD172515 | agefotostock">
            <a:extLst>
              <a:ext uri="{FF2B5EF4-FFF2-40B4-BE49-F238E27FC236}">
                <a16:creationId xmlns:a16="http://schemas.microsoft.com/office/drawing/2014/main" id="{FC387E30-5421-FB36-B61E-7675622A81CA}"/>
              </a:ext>
            </a:extLst>
          </p:cNvPr>
          <p:cNvPicPr>
            <a:picLocks noChangeAspect="1" noChangeArrowheads="1"/>
          </p:cNvPicPr>
          <p:nvPr/>
        </p:nvPicPr>
        <p:blipFill rotWithShape="1">
          <a:blip r:embed="rId2">
            <a:alphaModFix amt="44000"/>
            <a:extLst>
              <a:ext uri="{28A0092B-C50C-407E-A947-70E740481C1C}">
                <a14:useLocalDpi xmlns:a14="http://schemas.microsoft.com/office/drawing/2010/main" val="0"/>
              </a:ext>
            </a:extLst>
          </a:blip>
          <a:srcRect t="575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6D094286-8160-D725-E78B-CFE49C72CD30}"/>
              </a:ext>
            </a:extLst>
          </p:cNvPr>
          <p:cNvSpPr>
            <a:spLocks noGrp="1"/>
          </p:cNvSpPr>
          <p:nvPr>
            <p:ph type="title"/>
          </p:nvPr>
        </p:nvSpPr>
        <p:spPr>
          <a:xfrm>
            <a:off x="838200" y="365125"/>
            <a:ext cx="3822189" cy="1899912"/>
          </a:xfrm>
        </p:spPr>
        <p:txBody>
          <a:bodyPr>
            <a:normAutofit/>
          </a:bodyPr>
          <a:lstStyle/>
          <a:p>
            <a:r>
              <a:rPr lang="nb-NO" sz="4000" dirty="0"/>
              <a:t>Tendenser </a:t>
            </a:r>
            <a:br>
              <a:rPr lang="nb-NO" sz="4000" dirty="0"/>
            </a:br>
            <a:endParaRPr lang="nb-NO" sz="4000" dirty="0"/>
          </a:p>
        </p:txBody>
      </p:sp>
      <p:sp>
        <p:nvSpPr>
          <p:cNvPr id="3" name="Plassholder for innhold 2">
            <a:extLst>
              <a:ext uri="{FF2B5EF4-FFF2-40B4-BE49-F238E27FC236}">
                <a16:creationId xmlns:a16="http://schemas.microsoft.com/office/drawing/2014/main" id="{03885944-4BC9-962B-B721-11487F855C53}"/>
              </a:ext>
            </a:extLst>
          </p:cNvPr>
          <p:cNvSpPr>
            <a:spLocks noGrp="1"/>
          </p:cNvSpPr>
          <p:nvPr>
            <p:ph idx="1"/>
          </p:nvPr>
        </p:nvSpPr>
        <p:spPr>
          <a:xfrm>
            <a:off x="838200" y="1865376"/>
            <a:ext cx="9238488" cy="4311587"/>
          </a:xfrm>
        </p:spPr>
        <p:txBody>
          <a:bodyPr>
            <a:normAutofit lnSpcReduction="10000"/>
          </a:bodyPr>
          <a:lstStyle/>
          <a:p>
            <a:r>
              <a:rPr lang="nb-NO" sz="2400" dirty="0"/>
              <a:t>Ny opplæringslov – ansvarsdeling fortsatt lagt på skoleeier og med «skolen» som aktør – legger opp til nyfortolkning og arbeidsdeling lokalt.</a:t>
            </a:r>
          </a:p>
          <a:p>
            <a:r>
              <a:rPr lang="nb-NO" sz="2400" dirty="0"/>
              <a:t>Elevmedvirkning forsterket – krever nye fortolkninger og arbeidsformer</a:t>
            </a:r>
          </a:p>
          <a:p>
            <a:endParaRPr lang="nb-NO" sz="2400" dirty="0"/>
          </a:p>
          <a:p>
            <a:r>
              <a:rPr lang="nb-NO" sz="2400" dirty="0"/>
              <a:t>Tendensene og historikken tyder på at det er et behov for et mer uttalt begrep og en tydeligere forståelse av kollektivt lederskap og kollektiv autonomi – hva er kollektiv autonomi hos deg??</a:t>
            </a:r>
          </a:p>
          <a:p>
            <a:r>
              <a:rPr lang="nb-NO" sz="2400" dirty="0"/>
              <a:t>Dette utfordrer ideer om ledelse som individuell og avgrenset til innsiden av skolen i forskning, teori, politikk og praksis</a:t>
            </a:r>
          </a:p>
          <a:p>
            <a:r>
              <a:rPr lang="nb-NO" sz="2400" dirty="0"/>
              <a:t>«The </a:t>
            </a:r>
            <a:r>
              <a:rPr lang="nb-NO" sz="2400" dirty="0" err="1"/>
              <a:t>lonesome</a:t>
            </a:r>
            <a:r>
              <a:rPr lang="nb-NO" sz="2400" dirty="0"/>
              <a:t> rider» kan/bør få flere å ri inn i solnedgangen med...</a:t>
            </a:r>
          </a:p>
          <a:p>
            <a:endParaRPr lang="nb-NO" sz="2400" dirty="0"/>
          </a:p>
          <a:p>
            <a:endParaRPr lang="nb-NO" sz="2400" dirty="0"/>
          </a:p>
          <a:p>
            <a:endParaRPr lang="nb-NO" sz="1400" dirty="0"/>
          </a:p>
        </p:txBody>
      </p:sp>
    </p:spTree>
    <p:extLst>
      <p:ext uri="{BB962C8B-B14F-4D97-AF65-F5344CB8AC3E}">
        <p14:creationId xmlns:p14="http://schemas.microsoft.com/office/powerpoint/2010/main" val="1677072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16" name="Rectangle 2115">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8" name="Arc 21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tel 1">
            <a:extLst>
              <a:ext uri="{FF2B5EF4-FFF2-40B4-BE49-F238E27FC236}">
                <a16:creationId xmlns:a16="http://schemas.microsoft.com/office/drawing/2014/main" id="{23344C44-35B2-2680-EEB2-C1182592EB24}"/>
              </a:ext>
            </a:extLst>
          </p:cNvPr>
          <p:cNvSpPr>
            <a:spLocks noGrp="1"/>
          </p:cNvSpPr>
          <p:nvPr>
            <p:ph type="title"/>
          </p:nvPr>
        </p:nvSpPr>
        <p:spPr>
          <a:xfrm>
            <a:off x="838201" y="345810"/>
            <a:ext cx="4795164" cy="1325563"/>
          </a:xfrm>
        </p:spPr>
        <p:txBody>
          <a:bodyPr>
            <a:normAutofit/>
          </a:bodyPr>
          <a:lstStyle/>
          <a:p>
            <a:r>
              <a:rPr lang="nb-NO" sz="2800"/>
              <a:t>Kollektivt lederskap og kollektiv autonomi – kollektivt ansvar?</a:t>
            </a:r>
          </a:p>
        </p:txBody>
      </p:sp>
      <p:sp>
        <p:nvSpPr>
          <p:cNvPr id="3" name="Plassholder for innhold 2">
            <a:extLst>
              <a:ext uri="{FF2B5EF4-FFF2-40B4-BE49-F238E27FC236}">
                <a16:creationId xmlns:a16="http://schemas.microsoft.com/office/drawing/2014/main" id="{CEB1438C-C051-BACE-0990-3A4F9232711C}"/>
              </a:ext>
            </a:extLst>
          </p:cNvPr>
          <p:cNvSpPr>
            <a:spLocks noGrp="1"/>
          </p:cNvSpPr>
          <p:nvPr>
            <p:ph idx="1"/>
          </p:nvPr>
        </p:nvSpPr>
        <p:spPr>
          <a:xfrm>
            <a:off x="838201" y="1825624"/>
            <a:ext cx="5983223" cy="4483736"/>
          </a:xfrm>
        </p:spPr>
        <p:txBody>
          <a:bodyPr>
            <a:normAutofit/>
          </a:bodyPr>
          <a:lstStyle/>
          <a:p>
            <a:pPr marL="0" indent="0">
              <a:buNone/>
            </a:pPr>
            <a:r>
              <a:rPr lang="nb-NO" sz="2000" dirty="0"/>
              <a:t>Sentralt forskningsprosjektet  står spørsmål om  forholdet mellom skoleleder og skoleeier og handlingsrommet de har vis a vis hverandre.</a:t>
            </a:r>
          </a:p>
          <a:p>
            <a:r>
              <a:rPr lang="nb-NO" sz="2000" dirty="0"/>
              <a:t> – men arbeidet i prosjektet fører også stadig nærmere problemstillinger omkring kollektivt lederskap og kollektiv autonomi</a:t>
            </a:r>
          </a:p>
          <a:p>
            <a:pPr marL="0" indent="0">
              <a:buNone/>
            </a:pPr>
            <a:endParaRPr lang="nb-NO" sz="2000" dirty="0"/>
          </a:p>
          <a:p>
            <a:pPr marL="0" indent="0">
              <a:buNone/>
            </a:pPr>
            <a:r>
              <a:rPr lang="nb-NO" sz="2000" b="1" dirty="0"/>
              <a:t>Advarsel og oppfordring:</a:t>
            </a:r>
          </a:p>
          <a:p>
            <a:r>
              <a:rPr lang="nb-NO" sz="2000" dirty="0"/>
              <a:t>I samarbeid med Skolelederforbundet  kommer vi med en spørreundersøkelse til skoleledere og skoleeiere i oktober om disse spørsmålene </a:t>
            </a:r>
          </a:p>
          <a:p>
            <a:pPr marL="0" indent="0">
              <a:buNone/>
            </a:pPr>
            <a:r>
              <a:rPr lang="nb-NO" sz="2000" dirty="0"/>
              <a:t>–  vi setter stor pris på om du tar deg tid til å svare.</a:t>
            </a:r>
            <a:endParaRPr lang="nb-NO" sz="2000" b="1" dirty="0"/>
          </a:p>
          <a:p>
            <a:endParaRPr lang="nb-NO" sz="1800" dirty="0"/>
          </a:p>
        </p:txBody>
      </p:sp>
      <p:pic>
        <p:nvPicPr>
          <p:cNvPr id="6" name="Picture 4" descr="Hesteridning på høyfjellet | Visit Nesbyen">
            <a:extLst>
              <a:ext uri="{FF2B5EF4-FFF2-40B4-BE49-F238E27FC236}">
                <a16:creationId xmlns:a16="http://schemas.microsoft.com/office/drawing/2014/main" id="{1900491B-999B-840F-10B5-D872484462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3" r="11826" b="-5"/>
          <a:stretch/>
        </p:blipFill>
        <p:spPr bwMode="auto">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Advarsel Skilt Utropstegn I Rød - Gratis vektorgrafikk på Pixabay">
            <a:extLst>
              <a:ext uri="{FF2B5EF4-FFF2-40B4-BE49-F238E27FC236}">
                <a16:creationId xmlns:a16="http://schemas.microsoft.com/office/drawing/2014/main" id="{2E0A911F-48ED-0FC8-9440-5A6B3C2C1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9" r="4773" b="4"/>
          <a:stretch/>
        </p:blipFill>
        <p:spPr bwMode="auto">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A628F3D3-7885-03D5-2E5E-2F44F9219A91}"/>
              </a:ext>
            </a:extLst>
          </p:cNvPr>
          <p:cNvPicPr>
            <a:picLocks noChangeAspect="1"/>
          </p:cNvPicPr>
          <p:nvPr/>
        </p:nvPicPr>
        <p:blipFill rotWithShape="1">
          <a:blip r:embed="rId4"/>
          <a:srcRect l="20384" r="9682" b="1"/>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7" name="Picture 2" descr="ArtStation - Lonely rider">
            <a:extLst>
              <a:ext uri="{FF2B5EF4-FFF2-40B4-BE49-F238E27FC236}">
                <a16:creationId xmlns:a16="http://schemas.microsoft.com/office/drawing/2014/main" id="{77EA0093-7486-02AB-B9D6-2C007A840B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91" r="27984" b="-2"/>
          <a:stretch/>
        </p:blipFill>
        <p:spPr bwMode="auto">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1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78B51-AC79-066F-6D03-041C0E1C94B6}"/>
              </a:ext>
            </a:extLst>
          </p:cNvPr>
          <p:cNvSpPr>
            <a:spLocks noGrp="1"/>
          </p:cNvSpPr>
          <p:nvPr>
            <p:ph type="title"/>
          </p:nvPr>
        </p:nvSpPr>
        <p:spPr>
          <a:xfrm>
            <a:off x="648929" y="629266"/>
            <a:ext cx="3707534" cy="1622321"/>
          </a:xfrm>
        </p:spPr>
        <p:txBody>
          <a:bodyPr>
            <a:normAutofit/>
          </a:bodyPr>
          <a:lstStyle/>
          <a:p>
            <a:r>
              <a:rPr lang="nb-NO" sz="3100" dirty="0"/>
              <a:t>Refleksjonsaktivitet 2</a:t>
            </a:r>
          </a:p>
        </p:txBody>
      </p:sp>
      <p:sp>
        <p:nvSpPr>
          <p:cNvPr id="3" name="Plassholder for innhold 2">
            <a:extLst>
              <a:ext uri="{FF2B5EF4-FFF2-40B4-BE49-F238E27FC236}">
                <a16:creationId xmlns:a16="http://schemas.microsoft.com/office/drawing/2014/main" id="{5F1FD274-9BFF-14DC-1E7C-8709BBCD56F4}"/>
              </a:ext>
            </a:extLst>
          </p:cNvPr>
          <p:cNvSpPr>
            <a:spLocks noGrp="1"/>
          </p:cNvSpPr>
          <p:nvPr>
            <p:ph idx="1"/>
          </p:nvPr>
        </p:nvSpPr>
        <p:spPr>
          <a:xfrm>
            <a:off x="648929" y="2108212"/>
            <a:ext cx="3707534" cy="3785419"/>
          </a:xfrm>
        </p:spPr>
        <p:txBody>
          <a:bodyPr>
            <a:normAutofit/>
          </a:bodyPr>
          <a:lstStyle/>
          <a:p>
            <a:r>
              <a:rPr lang="nb-NO" sz="2400" dirty="0"/>
              <a:t>Se for deg at det nasjonale kvalitetsvurderingssystemet ikke finnes</a:t>
            </a:r>
          </a:p>
          <a:p>
            <a:pPr lvl="1"/>
            <a:r>
              <a:rPr lang="nb-NO" sz="2000" dirty="0"/>
              <a:t>Ingen nasjonale prøver, ingen kartleggingsprøver, ikke PISA eller TIMSS, ikke karakterstatistikk og heller ikke Elevundersøkelsen...</a:t>
            </a:r>
          </a:p>
          <a:p>
            <a:r>
              <a:rPr lang="nb-NO" sz="2400" dirty="0"/>
              <a:t>Hva ser du nå? Hvordan kjennes det ut nå?</a:t>
            </a:r>
          </a:p>
          <a:p>
            <a:pPr marL="0" indent="0">
              <a:buNone/>
            </a:pPr>
            <a:endParaRPr lang="nb-NO" sz="17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B6F30D86-A4FA-09CD-FA2C-A8A10BFDFC0B}"/>
              </a:ext>
            </a:extLst>
          </p:cNvPr>
          <p:cNvPicPr>
            <a:picLocks noChangeAspect="1"/>
          </p:cNvPicPr>
          <p:nvPr/>
        </p:nvPicPr>
        <p:blipFill>
          <a:blip r:embed="rId2"/>
          <a:stretch>
            <a:fillRect/>
          </a:stretch>
        </p:blipFill>
        <p:spPr>
          <a:xfrm>
            <a:off x="5405862" y="961123"/>
            <a:ext cx="6019331" cy="4932508"/>
          </a:xfrm>
          <a:prstGeom prst="rect">
            <a:avLst/>
          </a:prstGeom>
          <a:effectLst/>
        </p:spPr>
      </p:pic>
    </p:spTree>
    <p:extLst>
      <p:ext uri="{BB962C8B-B14F-4D97-AF65-F5344CB8AC3E}">
        <p14:creationId xmlns:p14="http://schemas.microsoft.com/office/powerpoint/2010/main" val="36207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8451B3-36DD-234C-2A88-195D6FFE9DDA}"/>
              </a:ext>
            </a:extLst>
          </p:cNvPr>
          <p:cNvSpPr>
            <a:spLocks noGrp="1"/>
          </p:cNvSpPr>
          <p:nvPr>
            <p:ph type="title"/>
          </p:nvPr>
        </p:nvSpPr>
        <p:spPr/>
        <p:txBody>
          <a:bodyPr/>
          <a:lstStyle/>
          <a:p>
            <a:r>
              <a:rPr lang="nb-NO" dirty="0"/>
              <a:t>Noen referanser</a:t>
            </a:r>
          </a:p>
        </p:txBody>
      </p:sp>
      <p:sp>
        <p:nvSpPr>
          <p:cNvPr id="3" name="Plassholder for innhold 2">
            <a:extLst>
              <a:ext uri="{FF2B5EF4-FFF2-40B4-BE49-F238E27FC236}">
                <a16:creationId xmlns:a16="http://schemas.microsoft.com/office/drawing/2014/main" id="{5614AF84-A383-7A74-BF47-7F8C43B96920}"/>
              </a:ext>
            </a:extLst>
          </p:cNvPr>
          <p:cNvSpPr>
            <a:spLocks noGrp="1"/>
          </p:cNvSpPr>
          <p:nvPr>
            <p:ph idx="1"/>
          </p:nvPr>
        </p:nvSpPr>
        <p:spPr/>
        <p:txBody>
          <a:bodyPr>
            <a:normAutofit fontScale="92500" lnSpcReduction="10000"/>
          </a:bodyPr>
          <a:lstStyle/>
          <a:p>
            <a:r>
              <a:rPr lang="nb-NO" b="0" i="0" u="none" strike="noStrike" dirty="0" err="1">
                <a:solidFill>
                  <a:srgbClr val="222222"/>
                </a:solidFill>
                <a:effectLst/>
                <a:latin typeface="Arial" panose="020B0604020202020204" pitchFamily="34" charset="0"/>
              </a:rPr>
              <a:t>Ballou</a:t>
            </a:r>
            <a:r>
              <a:rPr lang="nb-NO" b="0" i="0" u="none" strike="noStrike" dirty="0">
                <a:solidFill>
                  <a:srgbClr val="222222"/>
                </a:solidFill>
                <a:effectLst/>
                <a:latin typeface="Arial" panose="020B0604020202020204" pitchFamily="34" charset="0"/>
              </a:rPr>
              <a:t>, K. A. (1998). A </a:t>
            </a:r>
            <a:r>
              <a:rPr lang="nb-NO" b="0" i="0" u="none" strike="noStrike" dirty="0" err="1">
                <a:solidFill>
                  <a:srgbClr val="222222"/>
                </a:solidFill>
                <a:effectLst/>
                <a:latin typeface="Arial" panose="020B0604020202020204" pitchFamily="34" charset="0"/>
              </a:rPr>
              <a:t>concept</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analysis</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of</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autonomy</a:t>
            </a:r>
            <a:r>
              <a:rPr lang="nb-NO" b="0" i="0" u="none" strike="noStrike" dirty="0">
                <a:solidFill>
                  <a:srgbClr val="222222"/>
                </a:solidFill>
                <a:effectLst/>
                <a:latin typeface="Arial" panose="020B0604020202020204" pitchFamily="34" charset="0"/>
              </a:rPr>
              <a:t>. </a:t>
            </a:r>
            <a:r>
              <a:rPr lang="nb-NO" b="0" i="1" u="none" strike="noStrike" dirty="0">
                <a:solidFill>
                  <a:srgbClr val="222222"/>
                </a:solidFill>
                <a:effectLst/>
                <a:latin typeface="Arial" panose="020B0604020202020204" pitchFamily="34" charset="0"/>
              </a:rPr>
              <a:t>Journal </a:t>
            </a:r>
            <a:r>
              <a:rPr lang="nb-NO" b="0" i="1" u="none" strike="noStrike" dirty="0" err="1">
                <a:solidFill>
                  <a:srgbClr val="222222"/>
                </a:solidFill>
                <a:effectLst/>
                <a:latin typeface="Arial" panose="020B0604020202020204" pitchFamily="34" charset="0"/>
              </a:rPr>
              <a:t>of</a:t>
            </a:r>
            <a:r>
              <a:rPr lang="nb-NO" b="0" i="1" u="none" strike="noStrike" dirty="0">
                <a:solidFill>
                  <a:srgbClr val="222222"/>
                </a:solidFill>
                <a:effectLst/>
                <a:latin typeface="Arial" panose="020B0604020202020204" pitchFamily="34" charset="0"/>
              </a:rPr>
              <a:t> </a:t>
            </a:r>
            <a:r>
              <a:rPr lang="nb-NO" b="0" i="1" u="none" strike="noStrike" dirty="0" err="1">
                <a:solidFill>
                  <a:srgbClr val="222222"/>
                </a:solidFill>
                <a:effectLst/>
                <a:latin typeface="Arial" panose="020B0604020202020204" pitchFamily="34" charset="0"/>
              </a:rPr>
              <a:t>professional</a:t>
            </a:r>
            <a:r>
              <a:rPr lang="nb-NO" b="0" i="1" u="none" strike="noStrike" dirty="0">
                <a:solidFill>
                  <a:srgbClr val="222222"/>
                </a:solidFill>
                <a:effectLst/>
                <a:latin typeface="Arial" panose="020B0604020202020204" pitchFamily="34" charset="0"/>
              </a:rPr>
              <a:t> </a:t>
            </a:r>
            <a:r>
              <a:rPr lang="nb-NO" b="0" i="1" u="none" strike="noStrike" dirty="0" err="1">
                <a:solidFill>
                  <a:srgbClr val="222222"/>
                </a:solidFill>
                <a:effectLst/>
                <a:latin typeface="Arial" panose="020B0604020202020204" pitchFamily="34" charset="0"/>
              </a:rPr>
              <a:t>nursing</a:t>
            </a:r>
            <a:r>
              <a:rPr lang="nb-NO" b="0" i="0" u="none" strike="noStrike" dirty="0">
                <a:solidFill>
                  <a:srgbClr val="222222"/>
                </a:solidFill>
                <a:effectLst/>
                <a:latin typeface="Arial" panose="020B0604020202020204" pitchFamily="34" charset="0"/>
              </a:rPr>
              <a:t>, </a:t>
            </a:r>
            <a:r>
              <a:rPr lang="nb-NO" b="0" i="1" u="none" strike="noStrike" dirty="0">
                <a:solidFill>
                  <a:srgbClr val="222222"/>
                </a:solidFill>
                <a:effectLst/>
                <a:latin typeface="Arial" panose="020B0604020202020204" pitchFamily="34" charset="0"/>
              </a:rPr>
              <a:t>14</a:t>
            </a:r>
            <a:r>
              <a:rPr lang="nb-NO" b="0" i="0" u="none" strike="noStrike" dirty="0">
                <a:solidFill>
                  <a:srgbClr val="222222"/>
                </a:solidFill>
                <a:effectLst/>
                <a:latin typeface="Arial" panose="020B0604020202020204" pitchFamily="34" charset="0"/>
              </a:rPr>
              <a:t>(2), 102-110.</a:t>
            </a:r>
          </a:p>
          <a:p>
            <a:r>
              <a:rPr lang="nb-NO" b="0" i="0" u="none" strike="noStrike" dirty="0" err="1">
                <a:solidFill>
                  <a:srgbClr val="222222"/>
                </a:solidFill>
                <a:effectLst/>
                <a:latin typeface="Arial" panose="020B0604020202020204" pitchFamily="34" charset="0"/>
              </a:rPr>
              <a:t>Honig</a:t>
            </a:r>
            <a:r>
              <a:rPr lang="nb-NO" b="0" i="0" u="none" strike="noStrike" dirty="0">
                <a:solidFill>
                  <a:srgbClr val="222222"/>
                </a:solidFill>
                <a:effectLst/>
                <a:latin typeface="Arial" panose="020B0604020202020204" pitchFamily="34" charset="0"/>
              </a:rPr>
              <a:t>, M. I., &amp; Rainey, L. R. (2012). Autonomy and </a:t>
            </a:r>
            <a:r>
              <a:rPr lang="nb-NO" b="0" i="0" u="none" strike="noStrike" dirty="0" err="1">
                <a:solidFill>
                  <a:srgbClr val="222222"/>
                </a:solidFill>
                <a:effectLst/>
                <a:latin typeface="Arial" panose="020B0604020202020204" pitchFamily="34" charset="0"/>
              </a:rPr>
              <a:t>school</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improvement</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What</a:t>
            </a:r>
            <a:r>
              <a:rPr lang="nb-NO" b="0" i="0" u="none" strike="noStrike" dirty="0">
                <a:solidFill>
                  <a:srgbClr val="222222"/>
                </a:solidFill>
                <a:effectLst/>
                <a:latin typeface="Arial" panose="020B0604020202020204" pitchFamily="34" charset="0"/>
              </a:rPr>
              <a:t> do </a:t>
            </a:r>
            <a:r>
              <a:rPr lang="nb-NO" b="0" i="0" u="none" strike="noStrike" dirty="0" err="1">
                <a:solidFill>
                  <a:srgbClr val="222222"/>
                </a:solidFill>
                <a:effectLst/>
                <a:latin typeface="Arial" panose="020B0604020202020204" pitchFamily="34" charset="0"/>
              </a:rPr>
              <a:t>we</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know</a:t>
            </a:r>
            <a:r>
              <a:rPr lang="nb-NO" b="0" i="0" u="none" strike="noStrike" dirty="0">
                <a:solidFill>
                  <a:srgbClr val="222222"/>
                </a:solidFill>
                <a:effectLst/>
                <a:latin typeface="Arial" panose="020B0604020202020204" pitchFamily="34" charset="0"/>
              </a:rPr>
              <a:t> and </a:t>
            </a:r>
            <a:r>
              <a:rPr lang="nb-NO" b="0" i="0" u="none" strike="noStrike" dirty="0" err="1">
                <a:solidFill>
                  <a:srgbClr val="222222"/>
                </a:solidFill>
                <a:effectLst/>
                <a:latin typeface="Arial" panose="020B0604020202020204" pitchFamily="34" charset="0"/>
              </a:rPr>
              <a:t>where</a:t>
            </a:r>
            <a:r>
              <a:rPr lang="nb-NO" b="0" i="0" u="none" strike="noStrike" dirty="0">
                <a:solidFill>
                  <a:srgbClr val="222222"/>
                </a:solidFill>
                <a:effectLst/>
                <a:latin typeface="Arial" panose="020B0604020202020204" pitchFamily="34" charset="0"/>
              </a:rPr>
              <a:t> do </a:t>
            </a:r>
            <a:r>
              <a:rPr lang="nb-NO" b="0" i="0" u="none" strike="noStrike" dirty="0" err="1">
                <a:solidFill>
                  <a:srgbClr val="222222"/>
                </a:solidFill>
                <a:effectLst/>
                <a:latin typeface="Arial" panose="020B0604020202020204" pitchFamily="34" charset="0"/>
              </a:rPr>
              <a:t>we</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go</a:t>
            </a:r>
            <a:r>
              <a:rPr lang="nb-NO" b="0" i="0" u="none" strike="noStrike" dirty="0">
                <a:solidFill>
                  <a:srgbClr val="222222"/>
                </a:solidFill>
                <a:effectLst/>
                <a:latin typeface="Arial" panose="020B0604020202020204" pitchFamily="34" charset="0"/>
              </a:rPr>
              <a:t> from </a:t>
            </a:r>
            <a:r>
              <a:rPr lang="nb-NO" b="0" i="0" u="none" strike="noStrike" dirty="0" err="1">
                <a:solidFill>
                  <a:srgbClr val="222222"/>
                </a:solidFill>
                <a:effectLst/>
                <a:latin typeface="Arial" panose="020B0604020202020204" pitchFamily="34" charset="0"/>
              </a:rPr>
              <a:t>here</a:t>
            </a:r>
            <a:r>
              <a:rPr lang="nb-NO" b="0" i="0" u="none" strike="noStrike" dirty="0">
                <a:solidFill>
                  <a:srgbClr val="222222"/>
                </a:solidFill>
                <a:effectLst/>
                <a:latin typeface="Arial" panose="020B0604020202020204" pitchFamily="34" charset="0"/>
              </a:rPr>
              <a:t>?. </a:t>
            </a:r>
            <a:r>
              <a:rPr lang="nb-NO" b="0" i="1" u="none" strike="noStrike" dirty="0" err="1">
                <a:solidFill>
                  <a:srgbClr val="222222"/>
                </a:solidFill>
                <a:effectLst/>
                <a:latin typeface="Arial" panose="020B0604020202020204" pitchFamily="34" charset="0"/>
              </a:rPr>
              <a:t>Educational</a:t>
            </a:r>
            <a:r>
              <a:rPr lang="nb-NO" b="0" i="1" u="none" strike="noStrike" dirty="0">
                <a:solidFill>
                  <a:srgbClr val="222222"/>
                </a:solidFill>
                <a:effectLst/>
                <a:latin typeface="Arial" panose="020B0604020202020204" pitchFamily="34" charset="0"/>
              </a:rPr>
              <a:t> policy</a:t>
            </a:r>
            <a:r>
              <a:rPr lang="nb-NO" b="0" i="0" u="none" strike="noStrike" dirty="0">
                <a:solidFill>
                  <a:srgbClr val="222222"/>
                </a:solidFill>
                <a:effectLst/>
                <a:latin typeface="Arial" panose="020B0604020202020204" pitchFamily="34" charset="0"/>
              </a:rPr>
              <a:t>, </a:t>
            </a:r>
            <a:r>
              <a:rPr lang="nb-NO" b="0" i="1" u="none" strike="noStrike" dirty="0">
                <a:solidFill>
                  <a:srgbClr val="222222"/>
                </a:solidFill>
                <a:effectLst/>
                <a:latin typeface="Arial" panose="020B0604020202020204" pitchFamily="34" charset="0"/>
              </a:rPr>
              <a:t>26</a:t>
            </a:r>
            <a:r>
              <a:rPr lang="nb-NO" b="0" i="0" u="none" strike="noStrike" dirty="0">
                <a:solidFill>
                  <a:srgbClr val="222222"/>
                </a:solidFill>
                <a:effectLst/>
                <a:latin typeface="Arial" panose="020B0604020202020204" pitchFamily="34" charset="0"/>
              </a:rPr>
              <a:t>(3), 465-495.</a:t>
            </a:r>
            <a:endParaRPr lang="nb-NO" dirty="0"/>
          </a:p>
          <a:p>
            <a:r>
              <a:rPr lang="nb-NO" dirty="0" err="1"/>
              <a:t>Prøitz</a:t>
            </a:r>
            <a:r>
              <a:rPr lang="nb-NO" dirty="0"/>
              <a:t> &amp; </a:t>
            </a:r>
            <a:r>
              <a:rPr lang="nb-NO" dirty="0" err="1"/>
              <a:t>Mausethagen</a:t>
            </a:r>
            <a:r>
              <a:rPr lang="nb-NO" dirty="0"/>
              <a:t> (2022) </a:t>
            </a:r>
            <a:r>
              <a:rPr lang="nb-NO" dirty="0">
                <a:hlinkClick r:id="rId2"/>
              </a:rPr>
              <a:t>https://utdanningsforskning.no/artikler/2022/mellom-administrasjon-og-faglig-pedagogisk-arbeid--rektorrollen-i-reformtid-i-norge/</a:t>
            </a:r>
            <a:r>
              <a:rPr lang="nb-NO" dirty="0"/>
              <a:t> </a:t>
            </a:r>
          </a:p>
          <a:p>
            <a:r>
              <a:rPr lang="nb-NO" b="0" i="0" u="none" strike="noStrike" dirty="0" err="1">
                <a:solidFill>
                  <a:srgbClr val="222222"/>
                </a:solidFill>
                <a:effectLst/>
                <a:latin typeface="Arial" panose="020B0604020202020204" pitchFamily="34" charset="0"/>
              </a:rPr>
              <a:t>Wermke</a:t>
            </a:r>
            <a:r>
              <a:rPr lang="nb-NO" b="0" i="0" u="none" strike="noStrike" dirty="0">
                <a:solidFill>
                  <a:srgbClr val="222222"/>
                </a:solidFill>
                <a:effectLst/>
                <a:latin typeface="Arial" panose="020B0604020202020204" pitchFamily="34" charset="0"/>
              </a:rPr>
              <a:t>, W., &amp; </a:t>
            </a:r>
            <a:r>
              <a:rPr lang="nb-NO" b="0" i="0" u="none" strike="noStrike" dirty="0" err="1">
                <a:solidFill>
                  <a:srgbClr val="222222"/>
                </a:solidFill>
                <a:effectLst/>
                <a:latin typeface="Arial" panose="020B0604020202020204" pitchFamily="34" charset="0"/>
              </a:rPr>
              <a:t>Salokangas</a:t>
            </a:r>
            <a:r>
              <a:rPr lang="nb-NO" b="0" i="0" u="none" strike="noStrike" dirty="0">
                <a:solidFill>
                  <a:srgbClr val="222222"/>
                </a:solidFill>
                <a:effectLst/>
                <a:latin typeface="Arial" panose="020B0604020202020204" pitchFamily="34" charset="0"/>
              </a:rPr>
              <a:t>, M. (2015). Autonomy in </a:t>
            </a:r>
            <a:r>
              <a:rPr lang="nb-NO" b="0" i="0" u="none" strike="noStrike" dirty="0" err="1">
                <a:solidFill>
                  <a:srgbClr val="222222"/>
                </a:solidFill>
                <a:effectLst/>
                <a:latin typeface="Arial" panose="020B0604020202020204" pitchFamily="34" charset="0"/>
              </a:rPr>
              <a:t>education</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theoretical</a:t>
            </a:r>
            <a:r>
              <a:rPr lang="nb-NO" b="0" i="0" u="none" strike="noStrike" dirty="0">
                <a:solidFill>
                  <a:srgbClr val="222222"/>
                </a:solidFill>
                <a:effectLst/>
                <a:latin typeface="Arial" panose="020B0604020202020204" pitchFamily="34" charset="0"/>
              </a:rPr>
              <a:t> and </a:t>
            </a:r>
            <a:r>
              <a:rPr lang="nb-NO" b="0" i="0" u="none" strike="noStrike" dirty="0" err="1">
                <a:solidFill>
                  <a:srgbClr val="222222"/>
                </a:solidFill>
                <a:effectLst/>
                <a:latin typeface="Arial" panose="020B0604020202020204" pitchFamily="34" charset="0"/>
              </a:rPr>
              <a:t>empirical</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approaches</a:t>
            </a:r>
            <a:r>
              <a:rPr lang="nb-NO" b="0" i="0" u="none" strike="noStrike" dirty="0">
                <a:solidFill>
                  <a:srgbClr val="222222"/>
                </a:solidFill>
                <a:effectLst/>
                <a:latin typeface="Arial" panose="020B0604020202020204" pitchFamily="34" charset="0"/>
              </a:rPr>
              <a:t> to a </a:t>
            </a:r>
            <a:r>
              <a:rPr lang="nb-NO" b="0" i="0" u="none" strike="noStrike" dirty="0" err="1">
                <a:solidFill>
                  <a:srgbClr val="222222"/>
                </a:solidFill>
                <a:effectLst/>
                <a:latin typeface="Arial" panose="020B0604020202020204" pitchFamily="34" charset="0"/>
              </a:rPr>
              <a:t>contested</a:t>
            </a:r>
            <a:r>
              <a:rPr lang="nb-NO" b="0" i="0" u="none" strike="noStrike" dirty="0">
                <a:solidFill>
                  <a:srgbClr val="222222"/>
                </a:solidFill>
                <a:effectLst/>
                <a:latin typeface="Arial" panose="020B0604020202020204" pitchFamily="34" charset="0"/>
              </a:rPr>
              <a:t> </a:t>
            </a:r>
            <a:r>
              <a:rPr lang="nb-NO" b="0" i="0" u="none" strike="noStrike" dirty="0" err="1">
                <a:solidFill>
                  <a:srgbClr val="222222"/>
                </a:solidFill>
                <a:effectLst/>
                <a:latin typeface="Arial" panose="020B0604020202020204" pitchFamily="34" charset="0"/>
              </a:rPr>
              <a:t>concept</a:t>
            </a:r>
            <a:r>
              <a:rPr lang="nb-NO" b="0" i="0" u="none" strike="noStrike" dirty="0">
                <a:solidFill>
                  <a:srgbClr val="222222"/>
                </a:solidFill>
                <a:effectLst/>
                <a:latin typeface="Arial" panose="020B0604020202020204" pitchFamily="34" charset="0"/>
              </a:rPr>
              <a:t>. </a:t>
            </a:r>
            <a:r>
              <a:rPr lang="nb-NO" b="0" i="1" u="none" strike="noStrike" dirty="0">
                <a:solidFill>
                  <a:srgbClr val="222222"/>
                </a:solidFill>
                <a:effectLst/>
                <a:latin typeface="Arial" panose="020B0604020202020204" pitchFamily="34" charset="0"/>
              </a:rPr>
              <a:t>Nordic Journal </a:t>
            </a:r>
            <a:r>
              <a:rPr lang="nb-NO" b="0" i="1" u="none" strike="noStrike" dirty="0" err="1">
                <a:solidFill>
                  <a:srgbClr val="222222"/>
                </a:solidFill>
                <a:effectLst/>
                <a:latin typeface="Arial" panose="020B0604020202020204" pitchFamily="34" charset="0"/>
              </a:rPr>
              <a:t>of</a:t>
            </a:r>
            <a:r>
              <a:rPr lang="nb-NO" b="0" i="1" u="none" strike="noStrike" dirty="0">
                <a:solidFill>
                  <a:srgbClr val="222222"/>
                </a:solidFill>
                <a:effectLst/>
                <a:latin typeface="Arial" panose="020B0604020202020204" pitchFamily="34" charset="0"/>
              </a:rPr>
              <a:t> Studies in </a:t>
            </a:r>
            <a:r>
              <a:rPr lang="nb-NO" b="0" i="1" u="none" strike="noStrike" dirty="0" err="1">
                <a:solidFill>
                  <a:srgbClr val="222222"/>
                </a:solidFill>
                <a:effectLst/>
                <a:latin typeface="Arial" panose="020B0604020202020204" pitchFamily="34" charset="0"/>
              </a:rPr>
              <a:t>Educational</a:t>
            </a:r>
            <a:r>
              <a:rPr lang="nb-NO" b="0" i="1" u="none" strike="noStrike" dirty="0">
                <a:solidFill>
                  <a:srgbClr val="222222"/>
                </a:solidFill>
                <a:effectLst/>
                <a:latin typeface="Arial" panose="020B0604020202020204" pitchFamily="34" charset="0"/>
              </a:rPr>
              <a:t> Policy</a:t>
            </a:r>
            <a:r>
              <a:rPr lang="nb-NO" b="0" i="0" u="none" strike="noStrike" dirty="0">
                <a:solidFill>
                  <a:srgbClr val="222222"/>
                </a:solidFill>
                <a:effectLst/>
                <a:latin typeface="Arial" panose="020B0604020202020204" pitchFamily="34" charset="0"/>
              </a:rPr>
              <a:t>, </a:t>
            </a:r>
            <a:r>
              <a:rPr lang="nb-NO" b="0" i="1" u="none" strike="noStrike" dirty="0">
                <a:solidFill>
                  <a:srgbClr val="222222"/>
                </a:solidFill>
                <a:effectLst/>
                <a:latin typeface="Arial" panose="020B0604020202020204" pitchFamily="34" charset="0"/>
              </a:rPr>
              <a:t>2015</a:t>
            </a:r>
            <a:r>
              <a:rPr lang="nb-NO" b="0" i="0" u="none" strike="noStrike" dirty="0">
                <a:solidFill>
                  <a:srgbClr val="222222"/>
                </a:solidFill>
                <a:effectLst/>
                <a:latin typeface="Arial" panose="020B0604020202020204" pitchFamily="34" charset="0"/>
              </a:rPr>
              <a:t>(2), 28841.</a:t>
            </a:r>
            <a:endParaRPr lang="nb-NO" dirty="0"/>
          </a:p>
        </p:txBody>
      </p:sp>
    </p:spTree>
    <p:extLst>
      <p:ext uri="{BB962C8B-B14F-4D97-AF65-F5344CB8AC3E}">
        <p14:creationId xmlns:p14="http://schemas.microsoft.com/office/powerpoint/2010/main" val="389514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D36A22-1150-B6E2-B728-5514D886ED55}"/>
              </a:ext>
            </a:extLst>
          </p:cNvPr>
          <p:cNvSpPr>
            <a:spLocks noGrp="1"/>
          </p:cNvSpPr>
          <p:nvPr>
            <p:ph type="title"/>
          </p:nvPr>
        </p:nvSpPr>
        <p:spPr>
          <a:xfrm>
            <a:off x="345440" y="944880"/>
            <a:ext cx="11008360" cy="573024"/>
          </a:xfrm>
        </p:spPr>
        <p:txBody>
          <a:bodyPr/>
          <a:lstStyle/>
          <a:p>
            <a:r>
              <a:rPr lang="nb-NO" dirty="0"/>
              <a:t>Bakgrunn</a:t>
            </a:r>
          </a:p>
        </p:txBody>
      </p:sp>
      <p:sp>
        <p:nvSpPr>
          <p:cNvPr id="3" name="Plassholder for innhold 2">
            <a:extLst>
              <a:ext uri="{FF2B5EF4-FFF2-40B4-BE49-F238E27FC236}">
                <a16:creationId xmlns:a16="http://schemas.microsoft.com/office/drawing/2014/main" id="{B508C0DA-334C-9439-0949-57B461847FF0}"/>
              </a:ext>
            </a:extLst>
          </p:cNvPr>
          <p:cNvSpPr>
            <a:spLocks noGrp="1"/>
          </p:cNvSpPr>
          <p:nvPr>
            <p:ph idx="1"/>
          </p:nvPr>
        </p:nvSpPr>
        <p:spPr>
          <a:xfrm>
            <a:off x="345440" y="2103120"/>
            <a:ext cx="11358880" cy="4425696"/>
          </a:xfrm>
        </p:spPr>
        <p:txBody>
          <a:bodyPr>
            <a:normAutofit/>
          </a:bodyPr>
          <a:lstStyle/>
          <a:p>
            <a:pPr marL="285750" indent="-285750">
              <a:buFont typeface="Arial" panose="020B0604020202020204" pitchFamily="34" charset="0"/>
              <a:buChar char="•"/>
            </a:pPr>
            <a:r>
              <a:rPr lang="nb-NO" dirty="0"/>
              <a:t>System begrunnet og utviklet med utgangspunkt i utredninger fra 20 år tilbake i tid.</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Tilpasset og endret på ulike måter over tid</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Ikke oppdatert i forhold til samfunnsutviklingen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Ikke oppdatert i forhold til  nyere reformer som  Fagfornyelsen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Ønsker om en tydeligere utviklingsorientering</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Ønsker om en bedre balanse mellom styring og utvikling</a:t>
            </a:r>
          </a:p>
          <a:p>
            <a:endParaRPr lang="nb-NO" dirty="0"/>
          </a:p>
        </p:txBody>
      </p:sp>
    </p:spTree>
    <p:extLst>
      <p:ext uri="{BB962C8B-B14F-4D97-AF65-F5344CB8AC3E}">
        <p14:creationId xmlns:p14="http://schemas.microsoft.com/office/powerpoint/2010/main" val="385344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D6FE3B-2537-56C4-D01A-25E90D56E796}"/>
              </a:ext>
            </a:extLst>
          </p:cNvPr>
          <p:cNvSpPr>
            <a:spLocks noGrp="1"/>
          </p:cNvSpPr>
          <p:nvPr>
            <p:ph type="title"/>
          </p:nvPr>
        </p:nvSpPr>
        <p:spPr>
          <a:xfrm>
            <a:off x="345440" y="944880"/>
            <a:ext cx="11008360" cy="744772"/>
          </a:xfrm>
        </p:spPr>
        <p:txBody>
          <a:bodyPr/>
          <a:lstStyle/>
          <a:p>
            <a:r>
              <a:rPr lang="nb-NO" dirty="0"/>
              <a:t>Kvalitetsutvalgets mandat og hovedinnstilling</a:t>
            </a:r>
          </a:p>
        </p:txBody>
      </p:sp>
      <p:sp>
        <p:nvSpPr>
          <p:cNvPr id="3" name="Plassholder for innhold 2">
            <a:extLst>
              <a:ext uri="{FF2B5EF4-FFF2-40B4-BE49-F238E27FC236}">
                <a16:creationId xmlns:a16="http://schemas.microsoft.com/office/drawing/2014/main" id="{A003ACD5-AE63-A89B-64D7-839CAC8A5FB0}"/>
              </a:ext>
            </a:extLst>
          </p:cNvPr>
          <p:cNvSpPr>
            <a:spLocks noGrp="1"/>
          </p:cNvSpPr>
          <p:nvPr>
            <p:ph idx="1"/>
          </p:nvPr>
        </p:nvSpPr>
        <p:spPr>
          <a:xfrm>
            <a:off x="536713" y="1987826"/>
            <a:ext cx="11254409" cy="4114799"/>
          </a:xfrm>
        </p:spPr>
        <p:txBody>
          <a:bodyPr>
            <a:normAutofit/>
          </a:bodyPr>
          <a:lstStyle/>
          <a:p>
            <a:endParaRPr lang="nb-NO" sz="2400" dirty="0"/>
          </a:p>
          <a:p>
            <a:r>
              <a:rPr lang="nb-NO" sz="2400" dirty="0"/>
              <a:t>I hovedinnstillingen skal utvalget anbefale:</a:t>
            </a:r>
          </a:p>
          <a:p>
            <a:pPr marL="857250" indent="-857250">
              <a:buFont typeface="Arial" panose="020B0604020202020204" pitchFamily="34" charset="0"/>
              <a:buChar char="•"/>
            </a:pPr>
            <a:r>
              <a:rPr lang="nb-NO" sz="2400" dirty="0"/>
              <a:t>eventuelle endringer i dagens  prøver, verktøy og datakilder</a:t>
            </a:r>
          </a:p>
          <a:p>
            <a:pPr marL="857250" indent="-857250">
              <a:buFont typeface="Arial" panose="020B0604020202020204" pitchFamily="34" charset="0"/>
              <a:buChar char="•"/>
            </a:pPr>
            <a:r>
              <a:rPr lang="nb-NO" sz="2400" dirty="0"/>
              <a:t>forslag til tiltak og nye modeller som kan støtte arbeidet med kvalitetsutvikling på alle nivå i lys av fagfornyelsen.</a:t>
            </a:r>
          </a:p>
          <a:p>
            <a:pPr marL="857250" indent="-857250">
              <a:buFont typeface="Arial" panose="020B0604020202020204" pitchFamily="34" charset="0"/>
              <a:buChar char="•"/>
            </a:pPr>
            <a:r>
              <a:rPr lang="nb-NO" sz="2400" dirty="0"/>
              <a:t>Utvalget skal levere hovedinnstillingen ca. 15. oktober 2023.</a:t>
            </a:r>
          </a:p>
          <a:p>
            <a:endParaRPr lang="nb-NO" dirty="0"/>
          </a:p>
        </p:txBody>
      </p:sp>
    </p:spTree>
    <p:extLst>
      <p:ext uri="{BB962C8B-B14F-4D97-AF65-F5344CB8AC3E}">
        <p14:creationId xmlns:p14="http://schemas.microsoft.com/office/powerpoint/2010/main" val="395968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78B51-AC79-066F-6D03-041C0E1C94B6}"/>
              </a:ext>
            </a:extLst>
          </p:cNvPr>
          <p:cNvSpPr>
            <a:spLocks noGrp="1"/>
          </p:cNvSpPr>
          <p:nvPr>
            <p:ph type="title"/>
          </p:nvPr>
        </p:nvSpPr>
        <p:spPr>
          <a:xfrm>
            <a:off x="648929" y="629266"/>
            <a:ext cx="6422849" cy="1676603"/>
          </a:xfrm>
        </p:spPr>
        <p:txBody>
          <a:bodyPr>
            <a:normAutofit/>
          </a:bodyPr>
          <a:lstStyle/>
          <a:p>
            <a:r>
              <a:rPr lang="nb-NO" dirty="0"/>
              <a:t>Refleksjonsaktivitet 1</a:t>
            </a:r>
          </a:p>
        </p:txBody>
      </p:sp>
      <p:sp>
        <p:nvSpPr>
          <p:cNvPr id="3" name="Plassholder for innhold 2">
            <a:extLst>
              <a:ext uri="{FF2B5EF4-FFF2-40B4-BE49-F238E27FC236}">
                <a16:creationId xmlns:a16="http://schemas.microsoft.com/office/drawing/2014/main" id="{5F1FD274-9BFF-14DC-1E7C-8709BBCD56F4}"/>
              </a:ext>
            </a:extLst>
          </p:cNvPr>
          <p:cNvSpPr>
            <a:spLocks noGrp="1"/>
          </p:cNvSpPr>
          <p:nvPr>
            <p:ph idx="1"/>
          </p:nvPr>
        </p:nvSpPr>
        <p:spPr>
          <a:xfrm>
            <a:off x="648931" y="2438400"/>
            <a:ext cx="6422848" cy="3785419"/>
          </a:xfrm>
        </p:spPr>
        <p:txBody>
          <a:bodyPr>
            <a:normAutofit/>
          </a:bodyPr>
          <a:lstStyle/>
          <a:p>
            <a:r>
              <a:rPr lang="nb-NO" sz="2000" dirty="0"/>
              <a:t>Lukk øynene</a:t>
            </a:r>
          </a:p>
          <a:p>
            <a:r>
              <a:rPr lang="nb-NO" sz="2000" dirty="0"/>
              <a:t>Trekk et dypt åndedrag og pust ut</a:t>
            </a:r>
          </a:p>
          <a:p>
            <a:r>
              <a:rPr lang="nb-NO" sz="2000" dirty="0"/>
              <a:t>Se for deg at det nasjonale kvalitetsvurderingssystemet ikke finnes</a:t>
            </a:r>
          </a:p>
          <a:p>
            <a:r>
              <a:rPr lang="nb-NO" sz="2000" dirty="0"/>
              <a:t>Ingen nasjonale prøver, ingen kartleggingsprøver, ikke PISA eller TIMSS, ikke karakterstatistikk og heller ikke Elevundersøkelsen...</a:t>
            </a:r>
          </a:p>
          <a:p>
            <a:r>
              <a:rPr lang="nb-NO" sz="2000" dirty="0"/>
              <a:t>Hva ser du? Hvordan kjennes det ut?</a:t>
            </a:r>
          </a:p>
          <a:p>
            <a:r>
              <a:rPr lang="nb-NO" sz="2000" dirty="0"/>
              <a:t>Åpne øynene og skriv ned tre ord som beskriver det du så og følte.</a:t>
            </a:r>
          </a:p>
          <a:p>
            <a:endParaRPr lang="nb-NO" sz="2000" dirty="0"/>
          </a:p>
        </p:txBody>
      </p:sp>
      <p:sp>
        <p:nvSpPr>
          <p:cNvPr id="9" name="Rectangle 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6F6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8CB38406-A704-3B25-3AB9-8A6CE4BE8C4E}"/>
              </a:ext>
            </a:extLst>
          </p:cNvPr>
          <p:cNvPicPr>
            <a:picLocks noChangeAspect="1"/>
          </p:cNvPicPr>
          <p:nvPr/>
        </p:nvPicPr>
        <p:blipFill>
          <a:blip r:embed="rId2"/>
          <a:stretch>
            <a:fillRect/>
          </a:stretch>
        </p:blipFill>
        <p:spPr>
          <a:xfrm>
            <a:off x="8361082" y="2187285"/>
            <a:ext cx="3026664" cy="2480183"/>
          </a:xfrm>
          <a:prstGeom prst="rect">
            <a:avLst/>
          </a:prstGeom>
          <a:effectLst/>
        </p:spPr>
      </p:pic>
    </p:spTree>
    <p:extLst>
      <p:ext uri="{BB962C8B-B14F-4D97-AF65-F5344CB8AC3E}">
        <p14:creationId xmlns:p14="http://schemas.microsoft.com/office/powerpoint/2010/main" val="29914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38601-E9EF-00B4-1A9C-A3EF261F9958}"/>
              </a:ext>
            </a:extLst>
          </p:cNvPr>
          <p:cNvSpPr>
            <a:spLocks noGrp="1"/>
          </p:cNvSpPr>
          <p:nvPr>
            <p:ph type="ctrTitle"/>
          </p:nvPr>
        </p:nvSpPr>
        <p:spPr>
          <a:xfrm>
            <a:off x="372076" y="1122362"/>
            <a:ext cx="6644640" cy="3134518"/>
          </a:xfrm>
        </p:spPr>
        <p:txBody>
          <a:bodyPr/>
          <a:lstStyle/>
          <a:p>
            <a:r>
              <a:rPr lang="nb-NO" dirty="0">
                <a:solidFill>
                  <a:srgbClr val="375B68"/>
                </a:solidFill>
              </a:rPr>
              <a:t>Kvalitetsvurdering og kvalitetsutvikling i skolen</a:t>
            </a:r>
          </a:p>
        </p:txBody>
      </p:sp>
      <p:sp>
        <p:nvSpPr>
          <p:cNvPr id="3" name="Undertittel 2">
            <a:extLst>
              <a:ext uri="{FF2B5EF4-FFF2-40B4-BE49-F238E27FC236}">
                <a16:creationId xmlns:a16="http://schemas.microsoft.com/office/drawing/2014/main" id="{E3B0FD7F-A199-E662-0764-BD4560C56853}"/>
              </a:ext>
            </a:extLst>
          </p:cNvPr>
          <p:cNvSpPr>
            <a:spLocks noGrp="1"/>
          </p:cNvSpPr>
          <p:nvPr>
            <p:ph type="subTitle" idx="1"/>
          </p:nvPr>
        </p:nvSpPr>
        <p:spPr>
          <a:xfrm>
            <a:off x="392396" y="4338320"/>
            <a:ext cx="6624320" cy="1574322"/>
          </a:xfrm>
        </p:spPr>
        <p:txBody>
          <a:bodyPr/>
          <a:lstStyle/>
          <a:p>
            <a:r>
              <a:rPr lang="nb-NO" dirty="0"/>
              <a:t>Et kunnskapsgrunnlag</a:t>
            </a:r>
          </a:p>
          <a:p>
            <a:endParaRPr lang="nb-NO" dirty="0">
              <a:solidFill>
                <a:srgbClr val="375B68"/>
              </a:solidFill>
            </a:endParaRPr>
          </a:p>
          <a:p>
            <a:r>
              <a:rPr lang="nb-NO" dirty="0"/>
              <a:t>Utvalgsleder Tine Sophie Prøitz</a:t>
            </a:r>
            <a:endParaRPr lang="nb-NO" dirty="0">
              <a:solidFill>
                <a:srgbClr val="375B68"/>
              </a:solidFill>
            </a:endParaRPr>
          </a:p>
        </p:txBody>
      </p:sp>
    </p:spTree>
    <p:extLst>
      <p:ext uri="{BB962C8B-B14F-4D97-AF65-F5344CB8AC3E}">
        <p14:creationId xmlns:p14="http://schemas.microsoft.com/office/powerpoint/2010/main" val="60606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7ECDD2-A4E3-4D1B-E818-83D8AF45B464}"/>
              </a:ext>
            </a:extLst>
          </p:cNvPr>
          <p:cNvSpPr>
            <a:spLocks noGrp="1"/>
          </p:cNvSpPr>
          <p:nvPr>
            <p:ph type="title"/>
          </p:nvPr>
        </p:nvSpPr>
        <p:spPr>
          <a:xfrm>
            <a:off x="365760" y="457200"/>
            <a:ext cx="4406265" cy="1322882"/>
          </a:xfrm>
        </p:spPr>
        <p:txBody>
          <a:bodyPr/>
          <a:lstStyle/>
          <a:p>
            <a:r>
              <a:rPr lang="nb-NO" dirty="0">
                <a:latin typeface="Open Sans Semibold"/>
                <a:ea typeface="Open Sans Semibold"/>
                <a:cs typeface="Open Sans Semibold"/>
              </a:rPr>
              <a:t>Et partssammensatt utvalg</a:t>
            </a:r>
          </a:p>
        </p:txBody>
      </p:sp>
      <p:sp>
        <p:nvSpPr>
          <p:cNvPr id="3" name="Plassholder for innhold 2">
            <a:extLst>
              <a:ext uri="{FF2B5EF4-FFF2-40B4-BE49-F238E27FC236}">
                <a16:creationId xmlns:a16="http://schemas.microsoft.com/office/drawing/2014/main" id="{A59485A7-FDCC-4170-EAD7-52BE0EEAD4A3}"/>
              </a:ext>
            </a:extLst>
          </p:cNvPr>
          <p:cNvSpPr>
            <a:spLocks noGrp="1"/>
          </p:cNvSpPr>
          <p:nvPr>
            <p:ph type="body" sz="half" idx="2"/>
          </p:nvPr>
        </p:nvSpPr>
        <p:spPr>
          <a:xfrm>
            <a:off x="365760" y="1877518"/>
            <a:ext cx="5120641" cy="1322882"/>
          </a:xfrm>
        </p:spPr>
        <p:txBody>
          <a:bodyPr vert="horz" lIns="91440" tIns="45720" rIns="91440" bIns="45720" rtlCol="0" anchor="t">
            <a:normAutofit/>
          </a:bodyPr>
          <a:lstStyle/>
          <a:p>
            <a:r>
              <a:rPr lang="nb-NO" dirty="0">
                <a:latin typeface="Open Sans"/>
                <a:ea typeface="Open Sans"/>
                <a:cs typeface="Open Sans"/>
              </a:rPr>
              <a:t>Kommunenes sentralforbund (KS), Norsk Lektorlag, Skolenes landsforbund, Skolelederforbundet, Utdanningsforbundet, Elevorganisasjonen, fagmiljøer i UH. Sametinget.</a:t>
            </a:r>
            <a:endParaRPr lang="en-US" dirty="0">
              <a:latin typeface="Open Sans"/>
              <a:ea typeface="Open Sans"/>
              <a:cs typeface="Open Sans"/>
            </a:endParaRPr>
          </a:p>
          <a:p>
            <a:endParaRPr lang="nb-NO" dirty="0"/>
          </a:p>
        </p:txBody>
      </p:sp>
      <p:sp>
        <p:nvSpPr>
          <p:cNvPr id="4" name="Plassholder for innhold 3">
            <a:extLst>
              <a:ext uri="{FF2B5EF4-FFF2-40B4-BE49-F238E27FC236}">
                <a16:creationId xmlns:a16="http://schemas.microsoft.com/office/drawing/2014/main" id="{188EEC9D-8555-14B9-01BD-BC9807288794}"/>
              </a:ext>
            </a:extLst>
          </p:cNvPr>
          <p:cNvSpPr>
            <a:spLocks noGrp="1"/>
          </p:cNvSpPr>
          <p:nvPr>
            <p:ph sz="half" idx="4294967295"/>
          </p:nvPr>
        </p:nvSpPr>
        <p:spPr>
          <a:xfrm>
            <a:off x="-1" y="3200400"/>
            <a:ext cx="5921115" cy="3335311"/>
          </a:xfrm>
        </p:spPr>
        <p:txBody>
          <a:bodyPr vert="horz" lIns="91440" tIns="45720" rIns="91440" bIns="45720" rtlCol="0" anchor="t">
            <a:noAutofit/>
          </a:bodyPr>
          <a:lstStyle/>
          <a:p>
            <a:pPr marL="457200" lvl="1" indent="0">
              <a:buNone/>
            </a:pPr>
            <a:r>
              <a:rPr lang="nb-NO" sz="1600" dirty="0">
                <a:latin typeface="Open Sans"/>
                <a:ea typeface="Open Sans"/>
                <a:cs typeface="Open Sans"/>
              </a:rPr>
              <a:t>Tine Sophie </a:t>
            </a:r>
            <a:r>
              <a:rPr lang="nb-NO" sz="1600" dirty="0" err="1">
                <a:latin typeface="Open Sans"/>
                <a:ea typeface="Open Sans"/>
                <a:cs typeface="Open Sans"/>
              </a:rPr>
              <a:t>Prøitz</a:t>
            </a:r>
            <a:r>
              <a:rPr lang="nb-NO" sz="1600" dirty="0">
                <a:latin typeface="Open Sans"/>
                <a:ea typeface="Open Sans"/>
                <a:cs typeface="Open Sans"/>
              </a:rPr>
              <a:t>, utvalgsleder</a:t>
            </a:r>
            <a:endParaRPr lang="en-US" sz="1600" dirty="0">
              <a:latin typeface="Open Sans"/>
              <a:ea typeface="Open Sans"/>
              <a:cs typeface="Open Sans"/>
            </a:endParaRPr>
          </a:p>
          <a:p>
            <a:pPr marL="457200" lvl="1" indent="0">
              <a:buNone/>
            </a:pPr>
            <a:r>
              <a:rPr lang="nb-NO" sz="1600" dirty="0">
                <a:latin typeface="Open Sans"/>
                <a:ea typeface="Open Sans"/>
                <a:cs typeface="Open Sans"/>
              </a:rPr>
              <a:t>Bjørg Eva </a:t>
            </a:r>
            <a:r>
              <a:rPr lang="nb-NO" sz="1600" dirty="0" err="1">
                <a:latin typeface="Open Sans"/>
                <a:ea typeface="Open Sans"/>
                <a:cs typeface="Open Sans"/>
              </a:rPr>
              <a:t>Aaslid</a:t>
            </a:r>
            <a:endParaRPr lang="en-US" sz="1600" dirty="0">
              <a:latin typeface="Open Sans"/>
              <a:ea typeface="Open Sans"/>
              <a:cs typeface="Open Sans"/>
            </a:endParaRPr>
          </a:p>
          <a:p>
            <a:pPr marL="457200" lvl="1" indent="0">
              <a:buNone/>
            </a:pPr>
            <a:r>
              <a:rPr lang="nb-NO" sz="1600" dirty="0">
                <a:latin typeface="Open Sans"/>
                <a:ea typeface="Open Sans"/>
                <a:cs typeface="Open Sans"/>
              </a:rPr>
              <a:t>Marius Arnason Bøe</a:t>
            </a:r>
            <a:endParaRPr lang="en-US" sz="1600" dirty="0">
              <a:latin typeface="Open Sans"/>
              <a:ea typeface="Open Sans"/>
              <a:cs typeface="Open Sans"/>
            </a:endParaRPr>
          </a:p>
          <a:p>
            <a:pPr marL="457200" lvl="1" indent="0">
              <a:buNone/>
            </a:pPr>
            <a:r>
              <a:rPr lang="nb-NO" sz="1600" dirty="0">
                <a:latin typeface="Open Sans"/>
                <a:ea typeface="Open Sans"/>
                <a:cs typeface="Open Sans"/>
              </a:rPr>
              <a:t>Bjørn Furulund</a:t>
            </a:r>
            <a:endParaRPr lang="en-US" sz="1600" dirty="0">
              <a:latin typeface="Open Sans"/>
              <a:ea typeface="Open Sans"/>
              <a:cs typeface="Open Sans"/>
            </a:endParaRPr>
          </a:p>
          <a:p>
            <a:pPr marL="457200" lvl="1" indent="0">
              <a:buNone/>
            </a:pPr>
            <a:r>
              <a:rPr lang="nb-NO" sz="1600" dirty="0">
                <a:latin typeface="Open Sans"/>
                <a:ea typeface="Open Sans"/>
                <a:cs typeface="Open Sans"/>
              </a:rPr>
              <a:t>Karen Inga Eira</a:t>
            </a:r>
            <a:endParaRPr lang="en-US" sz="1600" dirty="0">
              <a:latin typeface="Open Sans"/>
              <a:ea typeface="Open Sans"/>
              <a:cs typeface="Open Sans"/>
            </a:endParaRPr>
          </a:p>
          <a:p>
            <a:pPr marL="457200" lvl="1" indent="0">
              <a:buNone/>
            </a:pPr>
            <a:r>
              <a:rPr lang="nb-NO" sz="1600" dirty="0">
                <a:latin typeface="Open Sans"/>
                <a:ea typeface="Open Sans"/>
                <a:cs typeface="Open Sans"/>
              </a:rPr>
              <a:t>Henning Hansen</a:t>
            </a:r>
            <a:endParaRPr lang="en-US" sz="1600" dirty="0">
              <a:latin typeface="Open Sans"/>
              <a:ea typeface="Open Sans"/>
              <a:cs typeface="Open Sans"/>
            </a:endParaRPr>
          </a:p>
          <a:p>
            <a:pPr marL="457200" lvl="1" indent="0">
              <a:buNone/>
            </a:pPr>
            <a:r>
              <a:rPr lang="nb-NO" sz="1600" dirty="0">
                <a:latin typeface="Open Sans"/>
                <a:ea typeface="Open Sans"/>
                <a:cs typeface="Open Sans"/>
              </a:rPr>
              <a:t>Mona Haugli</a:t>
            </a:r>
            <a:endParaRPr lang="en-US" sz="1600" dirty="0">
              <a:latin typeface="Open Sans"/>
              <a:ea typeface="Open Sans"/>
              <a:cs typeface="Open Sans"/>
            </a:endParaRPr>
          </a:p>
          <a:p>
            <a:pPr marL="457200" lvl="1" indent="0">
              <a:buNone/>
            </a:pPr>
            <a:r>
              <a:rPr lang="nb-NO" sz="1600" dirty="0">
                <a:latin typeface="Open Sans"/>
                <a:ea typeface="Open Sans"/>
                <a:cs typeface="Open Sans"/>
              </a:rPr>
              <a:t>Rolf Vegar Olsen</a:t>
            </a:r>
            <a:endParaRPr lang="en-US" sz="1600" dirty="0">
              <a:latin typeface="Open Sans"/>
              <a:ea typeface="Open Sans"/>
              <a:cs typeface="Open Sans"/>
            </a:endParaRPr>
          </a:p>
          <a:p>
            <a:pPr marL="457200" lvl="1" indent="0">
              <a:buNone/>
            </a:pPr>
            <a:r>
              <a:rPr lang="nb-NO" sz="1600" dirty="0">
                <a:latin typeface="Open Sans"/>
                <a:ea typeface="Open Sans"/>
                <a:cs typeface="Open Sans"/>
              </a:rPr>
              <a:t>Wenche Bakkebråten Rasen</a:t>
            </a:r>
            <a:endParaRPr lang="en-US" sz="1600" dirty="0">
              <a:latin typeface="Open Sans"/>
              <a:ea typeface="Open Sans"/>
              <a:cs typeface="Open Sans"/>
            </a:endParaRPr>
          </a:p>
          <a:p>
            <a:pPr marL="457200" lvl="1" indent="0">
              <a:buNone/>
            </a:pPr>
            <a:r>
              <a:rPr lang="nb-NO" sz="1600" dirty="0">
                <a:latin typeface="Open Sans"/>
                <a:ea typeface="Open Sans"/>
                <a:cs typeface="Open Sans"/>
              </a:rPr>
              <a:t>Lise Vikan Sandvik</a:t>
            </a:r>
            <a:endParaRPr lang="en-US" sz="1600" dirty="0">
              <a:latin typeface="Open Sans"/>
              <a:ea typeface="Open Sans"/>
              <a:cs typeface="Open Sans"/>
            </a:endParaRPr>
          </a:p>
          <a:p>
            <a:pPr marL="457200" lvl="1" indent="0">
              <a:buNone/>
            </a:pPr>
            <a:r>
              <a:rPr lang="nb-NO" sz="1600" dirty="0">
                <a:latin typeface="Open Sans"/>
                <a:ea typeface="Open Sans"/>
                <a:cs typeface="Open Sans"/>
              </a:rPr>
              <a:t>Edvard </a:t>
            </a:r>
            <a:r>
              <a:rPr lang="nb-NO" sz="1600" dirty="0" err="1">
                <a:latin typeface="Open Sans"/>
                <a:ea typeface="Open Sans"/>
                <a:cs typeface="Open Sans"/>
              </a:rPr>
              <a:t>Botterli</a:t>
            </a:r>
            <a:r>
              <a:rPr lang="nb-NO" sz="1600" dirty="0">
                <a:latin typeface="Open Sans"/>
                <a:ea typeface="Open Sans"/>
                <a:cs typeface="Open Sans"/>
              </a:rPr>
              <a:t> Udnæs</a:t>
            </a:r>
            <a:endParaRPr lang="nb-NO" sz="1600" dirty="0"/>
          </a:p>
        </p:txBody>
      </p:sp>
      <p:pic>
        <p:nvPicPr>
          <p:cNvPr id="9" name="703A107C-644D-4280-AFC5-8F4779A07C1A" descr="IMG_0507.JPG">
            <a:extLst>
              <a:ext uri="{FF2B5EF4-FFF2-40B4-BE49-F238E27FC236}">
                <a16:creationId xmlns:a16="http://schemas.microsoft.com/office/drawing/2014/main" id="{7D4D4A6A-1ACC-F384-C357-951D310D4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899" y="1780082"/>
            <a:ext cx="6075263" cy="403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18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466DB9-A004-AC98-BE08-51D94523FB0C}"/>
              </a:ext>
            </a:extLst>
          </p:cNvPr>
          <p:cNvSpPr>
            <a:spLocks noGrp="1"/>
          </p:cNvSpPr>
          <p:nvPr>
            <p:ph type="title"/>
          </p:nvPr>
        </p:nvSpPr>
        <p:spPr/>
        <p:txBody>
          <a:bodyPr/>
          <a:lstStyle/>
          <a:p>
            <a:r>
              <a:rPr lang="nb-NO" dirty="0"/>
              <a:t>Mandat og arbeidsmåter i delinnstillingen</a:t>
            </a:r>
          </a:p>
        </p:txBody>
      </p:sp>
      <p:sp>
        <p:nvSpPr>
          <p:cNvPr id="3" name="Plassholder for innhold 2">
            <a:extLst>
              <a:ext uri="{FF2B5EF4-FFF2-40B4-BE49-F238E27FC236}">
                <a16:creationId xmlns:a16="http://schemas.microsoft.com/office/drawing/2014/main" id="{37EB58F6-8E1B-7852-CD63-29F4C31401D4}"/>
              </a:ext>
            </a:extLst>
          </p:cNvPr>
          <p:cNvSpPr>
            <a:spLocks noGrp="1"/>
          </p:cNvSpPr>
          <p:nvPr>
            <p:ph idx="1"/>
          </p:nvPr>
        </p:nvSpPr>
        <p:spPr/>
        <p:txBody>
          <a:bodyPr/>
          <a:lstStyle/>
          <a:p>
            <a:pPr marL="342900" indent="-342900">
              <a:buAutoNum type="arabicPeriod"/>
            </a:pPr>
            <a:r>
              <a:rPr lang="nb-NO" dirty="0"/>
              <a:t>Gi en beskrivelse av styrker og utfordringer i dagens system  </a:t>
            </a:r>
          </a:p>
          <a:p>
            <a:pPr marL="342900" indent="-342900">
              <a:buAutoNum type="arabicPeriod"/>
            </a:pPr>
            <a:r>
              <a:rPr lang="nb-NO" dirty="0"/>
              <a:t>En analyse av aktørenes behov for informasjon og støtte til å drive kvalitetsutvikling</a:t>
            </a:r>
          </a:p>
        </p:txBody>
      </p:sp>
      <p:sp>
        <p:nvSpPr>
          <p:cNvPr id="4" name="Plassholder for innhold 3">
            <a:extLst>
              <a:ext uri="{FF2B5EF4-FFF2-40B4-BE49-F238E27FC236}">
                <a16:creationId xmlns:a16="http://schemas.microsoft.com/office/drawing/2014/main" id="{13D844B8-F8F8-2F09-6263-A1F5CBFC6D0E}"/>
              </a:ext>
            </a:extLst>
          </p:cNvPr>
          <p:cNvSpPr>
            <a:spLocks noGrp="1"/>
          </p:cNvSpPr>
          <p:nvPr>
            <p:ph idx="13"/>
          </p:nvPr>
        </p:nvSpPr>
        <p:spPr/>
        <p:txBody>
          <a:bodyPr vert="horz" lIns="91440" tIns="45720" rIns="91440" bIns="45720" rtlCol="0" anchor="t">
            <a:normAutofit/>
          </a:bodyPr>
          <a:lstStyle/>
          <a:p>
            <a:pPr marL="0" indent="0">
              <a:buNone/>
            </a:pPr>
            <a:r>
              <a:rPr lang="nb-NO" dirty="0">
                <a:latin typeface="Open Sans"/>
                <a:ea typeface="Open Sans"/>
                <a:cs typeface="Open Sans"/>
              </a:rPr>
              <a:t>Kunnskapsgrunnlaget bygger på:</a:t>
            </a:r>
          </a:p>
          <a:p>
            <a:pPr marL="0" indent="0">
              <a:buNone/>
            </a:pPr>
            <a:endParaRPr lang="nb-NO" dirty="0"/>
          </a:p>
          <a:p>
            <a:r>
              <a:rPr lang="nb-NO" dirty="0"/>
              <a:t>Eksisterende forskning</a:t>
            </a:r>
          </a:p>
          <a:p>
            <a:r>
              <a:rPr lang="nb-NO" dirty="0">
                <a:latin typeface="Open Sans"/>
                <a:ea typeface="Open Sans"/>
                <a:cs typeface="Open Sans"/>
              </a:rPr>
              <a:t>Forskningsoppsummeringer</a:t>
            </a:r>
          </a:p>
          <a:p>
            <a:r>
              <a:rPr lang="nb-NO" dirty="0"/>
              <a:t>Dialog med og innspill fra sektoren</a:t>
            </a:r>
          </a:p>
          <a:p>
            <a:pPr marL="0" indent="0">
              <a:buNone/>
            </a:pPr>
            <a:endParaRPr lang="nb-NO" dirty="0"/>
          </a:p>
        </p:txBody>
      </p:sp>
    </p:spTree>
    <p:extLst>
      <p:ext uri="{BB962C8B-B14F-4D97-AF65-F5344CB8AC3E}">
        <p14:creationId xmlns:p14="http://schemas.microsoft.com/office/powerpoint/2010/main" val="24293531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17015</TotalTime>
  <Words>2605</Words>
  <Application>Microsoft Macintosh PowerPoint</Application>
  <PresentationFormat>Widescreen</PresentationFormat>
  <Paragraphs>278</Paragraphs>
  <Slides>36</Slides>
  <Notes>14</Notes>
  <HiddenSlides>0</HiddenSlides>
  <MMClips>0</MMClips>
  <ScaleCrop>false</ScaleCrop>
  <HeadingPairs>
    <vt:vector size="6" baseType="variant">
      <vt:variant>
        <vt:lpstr>Brukte skrifter</vt:lpstr>
      </vt:variant>
      <vt:variant>
        <vt:i4>10</vt:i4>
      </vt:variant>
      <vt:variant>
        <vt:lpstr>Tema</vt:lpstr>
      </vt:variant>
      <vt:variant>
        <vt:i4>2</vt:i4>
      </vt:variant>
      <vt:variant>
        <vt:lpstr>Lysbildetitler</vt:lpstr>
      </vt:variant>
      <vt:variant>
        <vt:i4>36</vt:i4>
      </vt:variant>
    </vt:vector>
  </HeadingPairs>
  <TitlesOfParts>
    <vt:vector size="48" baseType="lpstr">
      <vt:lpstr>Arial</vt:lpstr>
      <vt:lpstr>Calibri</vt:lpstr>
      <vt:lpstr>Calibri Light</vt:lpstr>
      <vt:lpstr>Helvetica</vt:lpstr>
      <vt:lpstr>Open Sans</vt:lpstr>
      <vt:lpstr>Open Sans </vt:lpstr>
      <vt:lpstr>Open Sans Semibold</vt:lpstr>
      <vt:lpstr>Segoe UI</vt:lpstr>
      <vt:lpstr>UniCenturyOldStyle</vt:lpstr>
      <vt:lpstr>VeljovicStd</vt:lpstr>
      <vt:lpstr>Office-tema</vt:lpstr>
      <vt:lpstr>1_Office-tema</vt:lpstr>
      <vt:lpstr>Kunnskapsgrunnlag for kvalitetsutvikling - hva så for utdanningslederes handlingsrom?  </vt:lpstr>
      <vt:lpstr>Et to-delt innlegg...</vt:lpstr>
      <vt:lpstr>Fra mandatet:</vt:lpstr>
      <vt:lpstr>Bakgrunn</vt:lpstr>
      <vt:lpstr>Kvalitetsutvalgets mandat og hovedinnstilling</vt:lpstr>
      <vt:lpstr>Refleksjonsaktivitet 1</vt:lpstr>
      <vt:lpstr>Kvalitetsvurdering og kvalitetsutvikling i skolen</vt:lpstr>
      <vt:lpstr>Et partssammensatt utvalg</vt:lpstr>
      <vt:lpstr>Mandat og arbeidsmåter i delinnstillingen</vt:lpstr>
      <vt:lpstr>Dagens kvalitetsvurderingssystem?</vt:lpstr>
      <vt:lpstr>Ulike aktører</vt:lpstr>
      <vt:lpstr>Elever og elevmedvirkning</vt:lpstr>
      <vt:lpstr> Obligatoriske og frivillige deler</vt:lpstr>
      <vt:lpstr>Kvalitetsvurdering og kvalitetsutvikling er preget av spenninger</vt:lpstr>
      <vt:lpstr>Et felles kunnskapsgrunnlag</vt:lpstr>
      <vt:lpstr>Variasjon i hvor nyttig informasjonen er for ulike aktører</vt:lpstr>
      <vt:lpstr>I hovedsak kvantitativ informasjon</vt:lpstr>
      <vt:lpstr>Tid, kapasitet og kompetanse</vt:lpstr>
      <vt:lpstr>PowerPoint-presentasjon</vt:lpstr>
      <vt:lpstr>PowerPoint-presentasjon</vt:lpstr>
      <vt:lpstr>Skolelederes behov</vt:lpstr>
      <vt:lpstr>  Skolelederes behov forts. </vt:lpstr>
      <vt:lpstr>Ansvaret for kvalitetsutvikling?</vt:lpstr>
      <vt:lpstr>PowerPoint-presentasjon</vt:lpstr>
      <vt:lpstr>Lokalt ansvar</vt:lpstr>
      <vt:lpstr>Nøkkelfaktor for endring av skolen</vt:lpstr>
      <vt:lpstr>CLASS – Comparisons of leadership  autonomy in school districts and schools</vt:lpstr>
      <vt:lpstr>Handlingsrom/autonomi</vt:lpstr>
      <vt:lpstr>Individuell og kollektiv autonomi/ handlingsrom - lærere</vt:lpstr>
      <vt:lpstr>Skolelederen – den ensomme rytter?</vt:lpstr>
      <vt:lpstr>Kollektiv autonomi??</vt:lpstr>
      <vt:lpstr>PowerPoint-presentasjon</vt:lpstr>
      <vt:lpstr>Tendenser  </vt:lpstr>
      <vt:lpstr>Kollektivt lederskap og kollektiv autonomi – kollektivt ansvar?</vt:lpstr>
      <vt:lpstr>Refleksjonsaktivitet 2</vt:lpstr>
      <vt:lpstr>Noen referanser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Kunnskapsgrunnlag for kvalitetsutvikling - hva så for utdanningslederes handlingsrom?  </dc:title>
  <dc:creator>Tine Sophie Prøitz</dc:creator>
  <cp:lastModifiedBy>Tine Sophie Prøitz</cp:lastModifiedBy>
  <cp:revision>17</cp:revision>
  <dcterms:created xsi:type="dcterms:W3CDTF">2023-02-09T13:52:48Z</dcterms:created>
  <dcterms:modified xsi:type="dcterms:W3CDTF">2023-04-27T09:29:49Z</dcterms:modified>
</cp:coreProperties>
</file>