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v Grete Stamnes" userId="c38589e5-4d0e-4393-bfba-6d6a3f135140" providerId="ADAL" clId="{ECB6CAF5-A730-4233-82EA-4105A01CAC84}"/>
    <pc:docChg chg="modSld">
      <pc:chgData name="Siv Grete Stamnes" userId="c38589e5-4d0e-4393-bfba-6d6a3f135140" providerId="ADAL" clId="{ECB6CAF5-A730-4233-82EA-4105A01CAC84}" dt="2023-02-21T12:49:49.352" v="7" actId="20577"/>
      <pc:docMkLst>
        <pc:docMk/>
      </pc:docMkLst>
      <pc:sldChg chg="modSp mod">
        <pc:chgData name="Siv Grete Stamnes" userId="c38589e5-4d0e-4393-bfba-6d6a3f135140" providerId="ADAL" clId="{ECB6CAF5-A730-4233-82EA-4105A01CAC84}" dt="2023-02-21T12:49:49.352" v="7" actId="20577"/>
        <pc:sldMkLst>
          <pc:docMk/>
          <pc:sldMk cId="2466018355" sldId="288"/>
        </pc:sldMkLst>
        <pc:spChg chg="mod">
          <ac:chgData name="Siv Grete Stamnes" userId="c38589e5-4d0e-4393-bfba-6d6a3f135140" providerId="ADAL" clId="{ECB6CAF5-A730-4233-82EA-4105A01CAC84}" dt="2023-02-21T12:49:49.352" v="7" actId="20577"/>
          <ac:spMkLst>
            <pc:docMk/>
            <pc:sldMk cId="2466018355" sldId="288"/>
            <ac:spMk id="4" creationId="{6C26A3C2-EFC7-7B21-DEEB-AA54AFE9AB7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0C443E4-3A0C-CB91-E400-2BB61547DB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3130E2E9-EF25-5E7D-64B5-1400F8AC5B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B5BE89D-BA52-01E5-F227-4148F9CB7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9A4B-4018-41E0-A9F8-EC87FFE140C9}" type="datetimeFigureOut">
              <a:rPr lang="nb-NO" smtClean="0"/>
              <a:t>21.02.2023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FDDF847-EEAB-B271-EBC9-65B8DB4C2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86557C7-DB5C-2151-58FE-A56B2443D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2428A-8EEF-4842-A561-E644809FF31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63234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53B064E-52A4-1EB7-FAE7-6BE220465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6494A5A0-A251-A068-82D5-ADA636BA8E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C668332-7C80-76C6-7D67-6BFFD5E96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9A4B-4018-41E0-A9F8-EC87FFE140C9}" type="datetimeFigureOut">
              <a:rPr lang="nb-NO" smtClean="0"/>
              <a:t>21.02.2023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008420A-7C87-57E6-0206-EA39472AB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0B84259-DB22-3AA5-74AD-F1BA55EE6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2428A-8EEF-4842-A561-E644809FF31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927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80D500AA-5AB0-449E-5688-29635D86AB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733FAEC2-54DA-09E9-58D3-3FCD0744AB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1826E4F-962A-EBA0-049F-D3270F0E8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9A4B-4018-41E0-A9F8-EC87FFE140C9}" type="datetimeFigureOut">
              <a:rPr lang="nb-NO" smtClean="0"/>
              <a:t>21.02.2023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E1D4372-01DB-C269-EA87-3D50C0D42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EC3F491-34EE-F5DB-52A9-517444FD3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2428A-8EEF-4842-A561-E644809FF31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579865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ing + uthevet tek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>
            <a:extLst>
              <a:ext uri="{FF2B5EF4-FFF2-40B4-BE49-F238E27FC236}">
                <a16:creationId xmlns:a16="http://schemas.microsoft.com/office/drawing/2014/main" id="{0E3EB79C-9377-FE4C-8FDD-4B45B58464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58711"/>
          <a:stretch/>
        </p:blipFill>
        <p:spPr>
          <a:xfrm>
            <a:off x="5639" y="0"/>
            <a:ext cx="5029238" cy="6858000"/>
          </a:xfrm>
          <a:prstGeom prst="rect">
            <a:avLst/>
          </a:prstGeom>
        </p:spPr>
      </p:pic>
      <p:sp>
        <p:nvSpPr>
          <p:cNvPr id="8" name="Tittel 1">
            <a:extLst>
              <a:ext uri="{FF2B5EF4-FFF2-40B4-BE49-F238E27FC236}">
                <a16:creationId xmlns:a16="http://schemas.microsoft.com/office/drawing/2014/main" id="{15318758-2199-4841-A011-ECCDBF0A33A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927171" y="1170793"/>
            <a:ext cx="5256212" cy="1120702"/>
          </a:xfrm>
        </p:spPr>
        <p:txBody>
          <a:bodyPr anchor="t">
            <a:normAutofit/>
          </a:bodyPr>
          <a:lstStyle>
            <a:lvl1pPr algn="l">
              <a:defRPr sz="3800" b="1" i="0">
                <a:solidFill>
                  <a:srgbClr val="4C287C"/>
                </a:solidFill>
                <a:latin typeface="Gill Sans MT" panose="020B0502020104020203" pitchFamily="34" charset="77"/>
              </a:defRPr>
            </a:lvl1pPr>
          </a:lstStyle>
          <a:p>
            <a:r>
              <a:rPr lang="nb-NO" dirty="0"/>
              <a:t>Klikk for å redigere </a:t>
            </a:r>
            <a:br>
              <a:rPr lang="nb-NO" dirty="0"/>
            </a:br>
            <a:r>
              <a:rPr lang="nb-NO" dirty="0"/>
              <a:t>tittelstil maks to linjer</a:t>
            </a:r>
          </a:p>
        </p:txBody>
      </p:sp>
      <p:sp>
        <p:nvSpPr>
          <p:cNvPr id="9" name="Plassholder for tekst 7">
            <a:extLst>
              <a:ext uri="{FF2B5EF4-FFF2-40B4-BE49-F238E27FC236}">
                <a16:creationId xmlns:a16="http://schemas.microsoft.com/office/drawing/2014/main" id="{B960F890-A8DF-E249-BE7E-0BB4B23704A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927171" y="2716272"/>
            <a:ext cx="4970703" cy="3376184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 dirty="0"/>
              <a:t>Klikk for å skrive inn tekst</a:t>
            </a:r>
          </a:p>
          <a:p>
            <a:pPr lvl="0"/>
            <a:endParaRPr lang="nb-NO" dirty="0"/>
          </a:p>
        </p:txBody>
      </p:sp>
      <p:sp>
        <p:nvSpPr>
          <p:cNvPr id="11" name="Plassholder for tekst 7">
            <a:extLst>
              <a:ext uri="{FF2B5EF4-FFF2-40B4-BE49-F238E27FC236}">
                <a16:creationId xmlns:a16="http://schemas.microsoft.com/office/drawing/2014/main" id="{6388F4F8-EA06-1F48-99CD-8F74E570EAF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0893" y="2716272"/>
            <a:ext cx="2823424" cy="1425456"/>
          </a:xfrm>
        </p:spPr>
        <p:txBody>
          <a:bodyPr anchor="ctr">
            <a:normAutofit/>
          </a:bodyPr>
          <a:lstStyle>
            <a:lvl1pPr>
              <a:lnSpc>
                <a:spcPct val="120000"/>
              </a:lnSpc>
              <a:defRPr sz="2000" b="1" i="0">
                <a:solidFill>
                  <a:srgbClr val="E3B06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 dirty="0"/>
              <a:t>Klikk for å skrive inn tekst for å utheve noe/sitat</a:t>
            </a:r>
          </a:p>
          <a:p>
            <a:pPr lvl="0"/>
            <a:endParaRPr lang="nb-NO" dirty="0"/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CF135341-34A6-CE4D-B357-5CB8C85D17B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35000"/>
          </a:blip>
          <a:stretch>
            <a:fillRect/>
          </a:stretch>
        </p:blipFill>
        <p:spPr>
          <a:xfrm>
            <a:off x="11453833" y="6165850"/>
            <a:ext cx="490232" cy="4936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38022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069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51D393E-1270-8723-E9F8-299C8514F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11E156D-AFD6-868E-F99C-EDEDC34B5C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5F960E8-F29F-7F8D-4905-E55FD16CB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9A4B-4018-41E0-A9F8-EC87FFE140C9}" type="datetimeFigureOut">
              <a:rPr lang="nb-NO" smtClean="0"/>
              <a:t>21.02.2023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07A4E59-195A-4D28-A909-0030B3922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813FD49-5CB5-D450-7D8A-7AFA38273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2428A-8EEF-4842-A561-E644809FF31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41998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F46CA41-DDB3-4F50-4558-FBCF3D1E9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E48F865-0886-008E-E3FE-845326C9A6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8703C0C-5E3D-5C76-E376-9EB2B5106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9A4B-4018-41E0-A9F8-EC87FFE140C9}" type="datetimeFigureOut">
              <a:rPr lang="nb-NO" smtClean="0"/>
              <a:t>21.02.2023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502FFA4-72A9-8706-D365-F8B5186DD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25FCC6A-F23E-31E6-A486-5B8B550EB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2428A-8EEF-4842-A561-E644809FF31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43618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329B256-4B58-E1A0-F803-F59EA9385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15DD0E6-F404-BAAB-7E75-A245E1AC42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F5D0732-2FBB-7BBF-36C0-14788A905F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29DC4AA-FE74-26AC-E54E-601FD3674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9A4B-4018-41E0-A9F8-EC87FFE140C9}" type="datetimeFigureOut">
              <a:rPr lang="nb-NO" smtClean="0"/>
              <a:t>21.02.2023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B7621918-B5D8-DBCB-495F-2D546295E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3DC30458-1BCE-49CF-C966-7F6FFC9B9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2428A-8EEF-4842-A561-E644809FF31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00741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136E124-B7DB-DF71-D7EA-6F84501BF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A18F0F4-FAA7-B65B-9608-9612A174B4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038040DC-63E0-1173-3795-4D26AEAFA1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CB6910E0-2D54-1B9A-FEDD-C074E3FF3E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7FB83A36-7EBF-E0F4-787C-5BDEDAC400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0319EAE9-7E52-2B3F-2C5D-B14FBA6C0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9A4B-4018-41E0-A9F8-EC87FFE140C9}" type="datetimeFigureOut">
              <a:rPr lang="nb-NO" smtClean="0"/>
              <a:t>21.02.2023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3F40EFD3-859B-1A53-4997-20D542617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BFA580BF-7C9F-6CF7-A09F-B210BF3BE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2428A-8EEF-4842-A561-E644809FF31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30455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16AB2A9-A344-DC66-2802-E4055A0CC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4B3C0ED0-9A52-C95A-0D21-9A30FA18A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9A4B-4018-41E0-A9F8-EC87FFE140C9}" type="datetimeFigureOut">
              <a:rPr lang="nb-NO" smtClean="0"/>
              <a:t>21.02.2023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29EACA8D-2B5C-A493-292E-FB0845236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A7A52588-F816-8E8E-A0F4-C3B6AEF68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2428A-8EEF-4842-A561-E644809FF31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3712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70B92812-DF06-DC7E-7180-5CE1C0949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9A4B-4018-41E0-A9F8-EC87FFE140C9}" type="datetimeFigureOut">
              <a:rPr lang="nb-NO" smtClean="0"/>
              <a:t>21.02.2023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9F1C6C6E-D15B-24D1-2471-D4A9FBEAF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93B000F9-8B9E-6B75-1980-653466BF3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2428A-8EEF-4842-A561-E644809FF31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14298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D4852F9-6045-0442-3D61-BFDF90827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B2661BD-1192-9CA2-CF5B-6B64A1B3A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91758569-53F2-9A36-8599-7F1046C9F3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5522514-09FC-7E79-8B4B-79D03FC5C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9A4B-4018-41E0-A9F8-EC87FFE140C9}" type="datetimeFigureOut">
              <a:rPr lang="nb-NO" smtClean="0"/>
              <a:t>21.02.2023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2F68560-4C8C-0831-4835-941DF249B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39406C56-4071-EA57-0F4F-C0F0D93C0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2428A-8EEF-4842-A561-E644809FF31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89435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EF5743A-C54E-5341-A963-2703911A3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69B832DE-8771-9B70-38AB-049B02BC00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E6AE7B0A-0B92-A0C8-4FBF-EC86F8C5CB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22F0A14-F559-35B9-DABC-B3E2C8D43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9A4B-4018-41E0-A9F8-EC87FFE140C9}" type="datetimeFigureOut">
              <a:rPr lang="nb-NO" smtClean="0"/>
              <a:t>21.02.2023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BDBBAE86-581D-1BC1-EC7E-F53C54EC2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C06D6C0-06D1-8315-AB16-99A007FE6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2428A-8EEF-4842-A561-E644809FF31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84012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235FD85B-D916-078E-8059-CFA595D7C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5CBD560-9DBD-59E6-D8B2-3996ED8D18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132D3CC-06A5-9395-ABD6-43D68E68F5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09A4B-4018-41E0-A9F8-EC87FFE140C9}" type="datetimeFigureOut">
              <a:rPr lang="nb-NO" smtClean="0"/>
              <a:t>21.02.2023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37E7A55-F96E-1909-C21A-324E449B92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3B8D7CD-A694-3AD4-72D2-D48E344965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2428A-8EEF-4842-A561-E644809FF31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49825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forms.office.com/Pages/ResponsePage.aspx?id=9WDObThIFkGEndGZDdYToo2KmoqtfvlEq1HpAUeNg-9UNDVUVk9WSk8xV05RM1RNREhCNDdKSVgxUS4u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49539B-A269-28E7-356C-6FD3088018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76725" y="1623750"/>
            <a:ext cx="7915275" cy="1720754"/>
          </a:xfrm>
        </p:spPr>
        <p:txBody>
          <a:bodyPr>
            <a:normAutofit fontScale="90000"/>
          </a:bodyPr>
          <a:lstStyle/>
          <a:p>
            <a:r>
              <a:rPr lang="nb-NO" sz="2200" dirty="0"/>
              <a:t>Skolelederforbundet er et forbund i vekst. Forbundet har voksesmerter. I tillegg erfarer vi at det norske arbeidslivet er i endring og vår hovedorganisasjon YS er i endring. </a:t>
            </a:r>
            <a:br>
              <a:rPr lang="nb-NO" sz="2200" dirty="0"/>
            </a:br>
            <a:br>
              <a:rPr lang="nb-NO" sz="2200" dirty="0"/>
            </a:br>
            <a:r>
              <a:rPr lang="nb-NO" sz="2200" dirty="0"/>
              <a:t>• Hvordan skal Skolelederforbundet best organisere og tilpasse seg for å møte disse utfordringene?</a:t>
            </a:r>
            <a:br>
              <a:rPr lang="nb-NO" sz="1800" dirty="0"/>
            </a:br>
            <a:endParaRPr lang="nb-NO" sz="2400" dirty="0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F447793-5121-F823-55B1-2698FEAA08B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003250" y="3468747"/>
            <a:ext cx="4970703" cy="3376184"/>
          </a:xfrm>
        </p:spPr>
        <p:txBody>
          <a:bodyPr/>
          <a:lstStyle/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Påmelding via denne lenken:</a:t>
            </a:r>
          </a:p>
          <a:p>
            <a:pPr marL="0" indent="0">
              <a:buNone/>
            </a:pPr>
            <a:r>
              <a:rPr lang="nb-NO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hlinkClick r:id="rId2"/>
              </a:rPr>
              <a:t>https://forms.office.com/Pages/ResponsePage.aspx?id=9WDObThIFkGEndGZDdYToo2KmoqtfvlEq1HpAUeNg-9UNDVUVk9WSk8xV05RM1RNREhCNDdKSVgxUS4u</a:t>
            </a:r>
            <a:endParaRPr lang="nb-NO" dirty="0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6C26A3C2-EFC7-7B21-DEEB-AA54AFE9AB7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3350" y="1752600"/>
            <a:ext cx="4048125" cy="42481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800" dirty="0"/>
              <a:t>Viken fylkesstyre</a:t>
            </a:r>
          </a:p>
          <a:p>
            <a:pPr marL="0" indent="0">
              <a:buNone/>
            </a:pPr>
            <a:r>
              <a:rPr lang="nb-NO" sz="2800" dirty="0"/>
              <a:t>inviterer til</a:t>
            </a:r>
          </a:p>
          <a:p>
            <a:pPr marL="0" indent="0">
              <a:buNone/>
            </a:pPr>
            <a:r>
              <a:rPr lang="nb-NO" sz="2800" dirty="0"/>
              <a:t>INNSPILLMØTE </a:t>
            </a:r>
          </a:p>
          <a:p>
            <a:pPr marL="0" indent="0">
              <a:buNone/>
            </a:pPr>
            <a:r>
              <a:rPr lang="nb-NO" sz="2800" dirty="0"/>
              <a:t>for lokallagsledere </a:t>
            </a:r>
          </a:p>
          <a:p>
            <a:pPr marL="0" indent="0">
              <a:buNone/>
            </a:pPr>
            <a:r>
              <a:rPr lang="nb-NO" sz="2800" dirty="0"/>
              <a:t>i Viken</a:t>
            </a:r>
            <a:br>
              <a:rPr lang="nb-NO" sz="2800" dirty="0"/>
            </a:br>
            <a:r>
              <a:rPr lang="nb-NO" sz="2800" dirty="0"/>
              <a:t>13.04.23 </a:t>
            </a:r>
            <a:r>
              <a:rPr lang="nb-NO" sz="2800" dirty="0" err="1"/>
              <a:t>kl</a:t>
            </a:r>
            <a:r>
              <a:rPr lang="nb-NO" sz="2800" dirty="0"/>
              <a:t> 12.00-17.00 </a:t>
            </a:r>
          </a:p>
          <a:p>
            <a:pPr marL="0" indent="0">
              <a:buNone/>
            </a:pPr>
            <a:r>
              <a:rPr lang="nb-NO" sz="2800" dirty="0"/>
              <a:t>i Lakkegata 23, Oslo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B89A70A6-A1C8-5F02-B20F-C38E9BF264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156107"/>
            <a:ext cx="2695575" cy="1343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018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88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Gill Sans MT</vt:lpstr>
      <vt:lpstr>Office-tema</vt:lpstr>
      <vt:lpstr>Skolelederforbundet er et forbund i vekst. Forbundet har voksesmerter. I tillegg erfarer vi at det norske arbeidslivet er i endring og vår hovedorganisasjon YS er i endring.   • Hvordan skal Skolelederforbundet best organisere og tilpasse seg for å møte disse utfordringene?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Skolelederforbundet er et forbund i vekst. Forbundet har voksesmerter. I tillegg erfarer vi at det norske arbeidslivet er i endring og vår hovedorganisasjon YS er i endring.   • Hvordan skal Skolelederforbundet best organisere og tilpasse seg for å møte disse utfordringene? </dc:title>
  <dc:creator>Siv Grete Stamnes</dc:creator>
  <cp:lastModifiedBy>Siv Grete Stamnes</cp:lastModifiedBy>
  <cp:revision>1</cp:revision>
  <dcterms:created xsi:type="dcterms:W3CDTF">2023-02-21T12:38:13Z</dcterms:created>
  <dcterms:modified xsi:type="dcterms:W3CDTF">2023-02-21T12:49:57Z</dcterms:modified>
</cp:coreProperties>
</file>