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87C"/>
    <a:srgbClr val="E7DEEC"/>
    <a:srgbClr val="D5B9C7"/>
    <a:srgbClr val="BB7CB3"/>
    <a:srgbClr val="CBCBCB"/>
    <a:srgbClr val="EB9500"/>
    <a:srgbClr val="E3B06A"/>
    <a:srgbClr val="361B56"/>
    <a:srgbClr val="814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78"/>
    <p:restoredTop sz="96327"/>
  </p:normalViewPr>
  <p:slideViewPr>
    <p:cSldViewPr snapToGrid="0" snapToObjects="1">
      <p:cViewPr varScale="1">
        <p:scale>
          <a:sx n="50" d="100"/>
          <a:sy n="50" d="100"/>
        </p:scale>
        <p:origin x="5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di Ellingsen" userId="a28cb655-72bd-472d-a7d9-f045c4b5cace" providerId="ADAL" clId="{98A2CEF7-6905-4140-A4F0-BBC3CD19E48C}"/>
    <pc:docChg chg="delSld">
      <pc:chgData name="Heidi Ellingsen" userId="a28cb655-72bd-472d-a7d9-f045c4b5cace" providerId="ADAL" clId="{98A2CEF7-6905-4140-A4F0-BBC3CD19E48C}" dt="2022-11-22T12:49:41.067" v="0" actId="47"/>
      <pc:docMkLst>
        <pc:docMk/>
      </pc:docMkLst>
      <pc:sldChg chg="del">
        <pc:chgData name="Heidi Ellingsen" userId="a28cb655-72bd-472d-a7d9-f045c4b5cace" providerId="ADAL" clId="{98A2CEF7-6905-4140-A4F0-BBC3CD19E48C}" dt="2022-11-22T12:49:41.067" v="0" actId="47"/>
        <pc:sldMkLst>
          <pc:docMk/>
          <pc:sldMk cId="2778858688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206" y="2718147"/>
            <a:ext cx="6858000" cy="1555903"/>
          </a:xfrm>
        </p:spPr>
        <p:txBody>
          <a:bodyPr anchor="t">
            <a:normAutofit/>
          </a:bodyPr>
          <a:lstStyle>
            <a:lvl1pPr algn="l">
              <a:defRPr sz="5000" b="1" i="0">
                <a:latin typeface="Gill Sans MT" panose="020B0502020104020203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5205" y="4366126"/>
            <a:ext cx="6858000" cy="109522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BB7CB3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7165" y="6356349"/>
            <a:ext cx="2906039" cy="365125"/>
          </a:xfr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22.11.2022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5205" y="6356350"/>
            <a:ext cx="3380072" cy="365125"/>
          </a:xfr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BA25CC7-D48F-5543-9420-015E3C6570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8711"/>
          <a:stretch/>
        </p:blipFill>
        <p:spPr>
          <a:xfrm>
            <a:off x="5639" y="0"/>
            <a:ext cx="5029238" cy="6858000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4CEE464F-B9DF-3F48-967A-E7DF819FDC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34877" y="409781"/>
            <a:ext cx="3901724" cy="192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55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06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A8F953-5564-5245-9BFF-32CEC8AD7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05756"/>
            <a:ext cx="10515600" cy="1325563"/>
          </a:xfrm>
        </p:spPr>
        <p:txBody>
          <a:bodyPr anchor="t">
            <a:noAutofit/>
          </a:bodyPr>
          <a:lstStyle>
            <a:lvl1pPr>
              <a:defRPr sz="4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En overskrift her på en</a:t>
            </a:r>
            <a:br>
              <a:rPr lang="nb-NO" dirty="0"/>
            </a:br>
            <a:r>
              <a:rPr lang="nb-NO" dirty="0"/>
              <a:t>eller to linjer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C05A810-B093-E64C-B4DF-E1DB42C9D1D1}"/>
              </a:ext>
            </a:extLst>
          </p:cNvPr>
          <p:cNvSpPr/>
          <p:nvPr userDrawn="1"/>
        </p:nvSpPr>
        <p:spPr>
          <a:xfrm>
            <a:off x="946484" y="2442410"/>
            <a:ext cx="2654434" cy="2654434"/>
          </a:xfrm>
          <a:prstGeom prst="ellipse">
            <a:avLst/>
          </a:prstGeom>
          <a:noFill/>
          <a:ln w="76200">
            <a:solidFill>
              <a:srgbClr val="4C2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Grafikk 8" descr="Blokkjede med heldekkende fyll">
            <a:extLst>
              <a:ext uri="{FF2B5EF4-FFF2-40B4-BE49-F238E27FC236}">
                <a16:creationId xmlns:a16="http://schemas.microsoft.com/office/drawing/2014/main" id="{C6DED4EE-6DE7-734D-AA2D-07BBE03AC1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92580" y="2919663"/>
            <a:ext cx="1447800" cy="1447800"/>
          </a:xfrm>
          <a:prstGeom prst="rect">
            <a:avLst/>
          </a:prstGeom>
        </p:spPr>
      </p:pic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EF430D61-1821-7D47-8E7B-98AA1944B1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46484" y="5666289"/>
            <a:ext cx="2654434" cy="746125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Rediger tekst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6BBD741-388D-374E-B668-F167F0B2EA92}"/>
              </a:ext>
            </a:extLst>
          </p:cNvPr>
          <p:cNvSpPr/>
          <p:nvPr userDrawn="1"/>
        </p:nvSpPr>
        <p:spPr>
          <a:xfrm>
            <a:off x="4592052" y="2442410"/>
            <a:ext cx="2654434" cy="2654434"/>
          </a:xfrm>
          <a:prstGeom prst="ellipse">
            <a:avLst/>
          </a:prstGeom>
          <a:noFill/>
          <a:ln w="76200">
            <a:solidFill>
              <a:srgbClr val="4C2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5" name="Grafikk 24" descr="Blokkjede med heldekkende fyll">
            <a:extLst>
              <a:ext uri="{FF2B5EF4-FFF2-40B4-BE49-F238E27FC236}">
                <a16:creationId xmlns:a16="http://schemas.microsoft.com/office/drawing/2014/main" id="{7A917B1D-3130-7D46-971B-8E27AD48B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8148" y="2919663"/>
            <a:ext cx="1447800" cy="1447800"/>
          </a:xfrm>
          <a:prstGeom prst="rect">
            <a:avLst/>
          </a:prstGeom>
        </p:spPr>
      </p:pic>
      <p:sp>
        <p:nvSpPr>
          <p:cNvPr id="26" name="Plassholder for tekst 11">
            <a:extLst>
              <a:ext uri="{FF2B5EF4-FFF2-40B4-BE49-F238E27FC236}">
                <a16:creationId xmlns:a16="http://schemas.microsoft.com/office/drawing/2014/main" id="{AED42126-7E2A-EA49-A937-42CD6D2204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92052" y="5666289"/>
            <a:ext cx="2654434" cy="746125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Rediger tekst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7B10314-D05A-804E-84A3-41167E3D19FF}"/>
              </a:ext>
            </a:extLst>
          </p:cNvPr>
          <p:cNvSpPr/>
          <p:nvPr userDrawn="1"/>
        </p:nvSpPr>
        <p:spPr>
          <a:xfrm>
            <a:off x="8177463" y="2442410"/>
            <a:ext cx="2654434" cy="2654434"/>
          </a:xfrm>
          <a:prstGeom prst="ellipse">
            <a:avLst/>
          </a:prstGeom>
          <a:noFill/>
          <a:ln w="76200">
            <a:solidFill>
              <a:srgbClr val="4C28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0" name="Grafikk 29" descr="Blokkjede med heldekkende fyll">
            <a:extLst>
              <a:ext uri="{FF2B5EF4-FFF2-40B4-BE49-F238E27FC236}">
                <a16:creationId xmlns:a16="http://schemas.microsoft.com/office/drawing/2014/main" id="{45171B76-8FCC-9740-A377-B2F68C389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23559" y="2919663"/>
            <a:ext cx="1447800" cy="1447800"/>
          </a:xfrm>
          <a:prstGeom prst="rect">
            <a:avLst/>
          </a:prstGeom>
        </p:spPr>
      </p:pic>
      <p:sp>
        <p:nvSpPr>
          <p:cNvPr id="31" name="Plassholder for tekst 11">
            <a:extLst>
              <a:ext uri="{FF2B5EF4-FFF2-40B4-BE49-F238E27FC236}">
                <a16:creationId xmlns:a16="http://schemas.microsoft.com/office/drawing/2014/main" id="{93E3B4C7-3941-A741-A327-3AAE2C090D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77463" y="5666289"/>
            <a:ext cx="2654434" cy="746125"/>
          </a:xfrm>
        </p:spPr>
        <p:txBody>
          <a:bodyPr>
            <a:normAutofit/>
          </a:bodyPr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Rediger tekst</a:t>
            </a:r>
          </a:p>
        </p:txBody>
      </p:sp>
      <p:pic>
        <p:nvPicPr>
          <p:cNvPr id="32" name="Bilde 31">
            <a:extLst>
              <a:ext uri="{FF2B5EF4-FFF2-40B4-BE49-F238E27FC236}">
                <a16:creationId xmlns:a16="http://schemas.microsoft.com/office/drawing/2014/main" id="{241CA9A0-E7AD-E642-B1E8-5A774B77F7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167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6475" y="1857162"/>
            <a:ext cx="4648489" cy="708432"/>
          </a:xfrm>
        </p:spPr>
        <p:txBody>
          <a:bodyPr anchor="t">
            <a:normAutofit/>
          </a:bodyPr>
          <a:lstStyle>
            <a:lvl1pPr algn="l">
              <a:defRPr sz="4800" b="1" i="0"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Takk for oss!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56474" y="2763520"/>
            <a:ext cx="4648489" cy="853345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4C28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  <a:p>
            <a:r>
              <a:rPr lang="nb-NO" dirty="0"/>
              <a:t>Dato/år</a:t>
            </a:r>
          </a:p>
        </p:txBody>
      </p:sp>
      <p:sp>
        <p:nvSpPr>
          <p:cNvPr id="8" name="Friform 7">
            <a:extLst>
              <a:ext uri="{FF2B5EF4-FFF2-40B4-BE49-F238E27FC236}">
                <a16:creationId xmlns:a16="http://schemas.microsoft.com/office/drawing/2014/main" id="{222466E0-3B76-ED4C-ADBC-7864513C6EFD}"/>
              </a:ext>
            </a:extLst>
          </p:cNvPr>
          <p:cNvSpPr/>
          <p:nvPr userDrawn="1"/>
        </p:nvSpPr>
        <p:spPr>
          <a:xfrm>
            <a:off x="-11574" y="11401"/>
            <a:ext cx="6965827" cy="6858174"/>
          </a:xfrm>
          <a:custGeom>
            <a:avLst/>
            <a:gdLst>
              <a:gd name="connsiteX0" fmla="*/ 158793 w 4851505"/>
              <a:gd name="connsiteY0" fmla="*/ 0 h 4776528"/>
              <a:gd name="connsiteX1" fmla="*/ 4851505 w 4851505"/>
              <a:gd name="connsiteY1" fmla="*/ 4640001 h 4776528"/>
              <a:gd name="connsiteX2" fmla="*/ 4848014 w 4851505"/>
              <a:gd name="connsiteY2" fmla="*/ 4776528 h 4776528"/>
              <a:gd name="connsiteX3" fmla="*/ 2260590 w 4851505"/>
              <a:gd name="connsiteY3" fmla="*/ 4776528 h 4776528"/>
              <a:gd name="connsiteX4" fmla="*/ 2259886 w 4851505"/>
              <a:gd name="connsiteY4" fmla="*/ 4762440 h 4776528"/>
              <a:gd name="connsiteX5" fmla="*/ 70044 w 4851505"/>
              <a:gd name="connsiteY5" fmla="*/ 2549085 h 4776528"/>
              <a:gd name="connsiteX6" fmla="*/ 0 w 4851505"/>
              <a:gd name="connsiteY6" fmla="*/ 2545510 h 4776528"/>
              <a:gd name="connsiteX7" fmla="*/ 0 w 4851505"/>
              <a:gd name="connsiteY7" fmla="*/ 3970 h 4776528"/>
              <a:gd name="connsiteX8" fmla="*/ 158793 w 4851505"/>
              <a:gd name="connsiteY8" fmla="*/ 0 h 47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1505" h="4776528">
                <a:moveTo>
                  <a:pt x="158793" y="0"/>
                </a:moveTo>
                <a:cubicBezTo>
                  <a:pt x="2750506" y="0"/>
                  <a:pt x="4851505" y="2077399"/>
                  <a:pt x="4851505" y="4640001"/>
                </a:cubicBezTo>
                <a:lnTo>
                  <a:pt x="4848014" y="4776528"/>
                </a:lnTo>
                <a:lnTo>
                  <a:pt x="2260590" y="4776528"/>
                </a:lnTo>
                <a:lnTo>
                  <a:pt x="2259886" y="4762440"/>
                </a:lnTo>
                <a:cubicBezTo>
                  <a:pt x="2142625" y="3595401"/>
                  <a:pt x="1224685" y="2667605"/>
                  <a:pt x="70044" y="2549085"/>
                </a:cubicBezTo>
                <a:lnTo>
                  <a:pt x="0" y="2545510"/>
                </a:lnTo>
                <a:lnTo>
                  <a:pt x="0" y="3970"/>
                </a:lnTo>
                <a:lnTo>
                  <a:pt x="158793" y="0"/>
                </a:lnTo>
                <a:close/>
              </a:path>
            </a:pathLst>
          </a:custGeom>
          <a:solidFill>
            <a:srgbClr val="4C2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>
              <a:solidFill>
                <a:srgbClr val="4C287C"/>
              </a:solidFill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A702DFC-1C7C-3E4D-9596-435BA74BD4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56475" y="6173379"/>
            <a:ext cx="371800" cy="37180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E69B72A7-9043-D245-AA3E-EC97286CA6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28294" y="6222409"/>
            <a:ext cx="371801" cy="305836"/>
          </a:xfrm>
          <a:prstGeom prst="rect">
            <a:avLst/>
          </a:prstGeom>
        </p:spPr>
      </p:pic>
      <p:sp>
        <p:nvSpPr>
          <p:cNvPr id="13" name="Undertittel 2">
            <a:extLst>
              <a:ext uri="{FF2B5EF4-FFF2-40B4-BE49-F238E27FC236}">
                <a16:creationId xmlns:a16="http://schemas.microsoft.com/office/drawing/2014/main" id="{888F2244-5604-5E43-986D-2DD1E4E3A33F}"/>
              </a:ext>
            </a:extLst>
          </p:cNvPr>
          <p:cNvSpPr txBox="1">
            <a:spLocks/>
          </p:cNvSpPr>
          <p:nvPr userDrawn="1"/>
        </p:nvSpPr>
        <p:spPr>
          <a:xfrm>
            <a:off x="9914467" y="6306930"/>
            <a:ext cx="2153083" cy="237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4C28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sz="1400" dirty="0" err="1">
                <a:solidFill>
                  <a:schemeClr val="tx1"/>
                </a:solidFill>
              </a:rPr>
              <a:t>Skolelederforbundet.no</a:t>
            </a:r>
            <a:endParaRPr lang="nb-NO" sz="1400" dirty="0">
              <a:solidFill>
                <a:schemeClr val="tx1"/>
              </a:solidFill>
            </a:endParaRPr>
          </a:p>
        </p:txBody>
      </p:sp>
      <p:pic>
        <p:nvPicPr>
          <p:cNvPr id="14" name="Grafikk 13" descr="Forstørrelsesglass med heldekkende fyll">
            <a:extLst>
              <a:ext uri="{FF2B5EF4-FFF2-40B4-BE49-F238E27FC236}">
                <a16:creationId xmlns:a16="http://schemas.microsoft.com/office/drawing/2014/main" id="{5EE5DAEB-BC72-2C4B-81D4-B13768E22E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00000">
            <a:off x="9791702" y="6181114"/>
            <a:ext cx="397933" cy="397933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D1805F26-48F6-564E-8E6D-5836A776409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095743" y="363221"/>
            <a:ext cx="4145281" cy="120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6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iform 27">
            <a:extLst>
              <a:ext uri="{FF2B5EF4-FFF2-40B4-BE49-F238E27FC236}">
                <a16:creationId xmlns:a16="http://schemas.microsoft.com/office/drawing/2014/main" id="{A1125CA9-C5EC-9C42-9F7E-F3E83AAB9BBF}"/>
              </a:ext>
            </a:extLst>
          </p:cNvPr>
          <p:cNvSpPr/>
          <p:nvPr userDrawn="1"/>
        </p:nvSpPr>
        <p:spPr>
          <a:xfrm>
            <a:off x="-11574" y="0"/>
            <a:ext cx="12203574" cy="6869575"/>
          </a:xfrm>
          <a:custGeom>
            <a:avLst/>
            <a:gdLst>
              <a:gd name="connsiteX0" fmla="*/ 0 w 12203574"/>
              <a:gd name="connsiteY0" fmla="*/ 0 h 6869575"/>
              <a:gd name="connsiteX1" fmla="*/ 10187270 w 12203574"/>
              <a:gd name="connsiteY1" fmla="*/ 0 h 6869575"/>
              <a:gd name="connsiteX2" fmla="*/ 10187612 w 12203574"/>
              <a:gd name="connsiteY2" fmla="*/ 476 h 6869575"/>
              <a:gd name="connsiteX3" fmla="*/ 12203574 w 12203574"/>
              <a:gd name="connsiteY3" fmla="*/ 6526152 h 6869575"/>
              <a:gd name="connsiteX4" fmla="*/ 12194793 w 12203574"/>
              <a:gd name="connsiteY4" fmla="*/ 6869575 h 6869575"/>
              <a:gd name="connsiteX5" fmla="*/ 5686334 w 12203574"/>
              <a:gd name="connsiteY5" fmla="*/ 6869575 h 6869575"/>
              <a:gd name="connsiteX6" fmla="*/ 5684563 w 12203574"/>
              <a:gd name="connsiteY6" fmla="*/ 6834138 h 6869575"/>
              <a:gd name="connsiteX7" fmla="*/ 176190 w 12203574"/>
              <a:gd name="connsiteY7" fmla="*/ 1266620 h 6869575"/>
              <a:gd name="connsiteX8" fmla="*/ 0 w 12203574"/>
              <a:gd name="connsiteY8" fmla="*/ 1257628 h 6869575"/>
              <a:gd name="connsiteX9" fmla="*/ 0 w 12203574"/>
              <a:gd name="connsiteY9" fmla="*/ 0 h 686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03574" h="6869575">
                <a:moveTo>
                  <a:pt x="0" y="0"/>
                </a:moveTo>
                <a:lnTo>
                  <a:pt x="10187270" y="0"/>
                </a:lnTo>
                <a:lnTo>
                  <a:pt x="10187612" y="476"/>
                </a:lnTo>
                <a:cubicBezTo>
                  <a:pt x="11460386" y="1863268"/>
                  <a:pt x="12203574" y="4108895"/>
                  <a:pt x="12203574" y="6526152"/>
                </a:cubicBezTo>
                <a:lnTo>
                  <a:pt x="12194793" y="6869575"/>
                </a:lnTo>
                <a:lnTo>
                  <a:pt x="5686334" y="6869575"/>
                </a:lnTo>
                <a:lnTo>
                  <a:pt x="5684563" y="6834138"/>
                </a:lnTo>
                <a:cubicBezTo>
                  <a:pt x="5389603" y="3898544"/>
                  <a:pt x="3080598" y="1564748"/>
                  <a:pt x="176190" y="1266620"/>
                </a:cubicBezTo>
                <a:lnTo>
                  <a:pt x="0" y="1257628"/>
                </a:lnTo>
                <a:lnTo>
                  <a:pt x="0" y="0"/>
                </a:lnTo>
                <a:close/>
              </a:path>
            </a:pathLst>
          </a:custGeom>
          <a:solidFill>
            <a:srgbClr val="4C28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888F2244-5604-5E43-986D-2DD1E4E3A33F}"/>
              </a:ext>
            </a:extLst>
          </p:cNvPr>
          <p:cNvSpPr txBox="1">
            <a:spLocks/>
          </p:cNvSpPr>
          <p:nvPr userDrawn="1"/>
        </p:nvSpPr>
        <p:spPr>
          <a:xfrm>
            <a:off x="9914467" y="6306930"/>
            <a:ext cx="2153083" cy="237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4C28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b-NO" sz="1400" dirty="0" err="1">
                <a:solidFill>
                  <a:schemeClr val="bg1"/>
                </a:solidFill>
              </a:rPr>
              <a:t>Skolelederforbundet.no</a:t>
            </a:r>
            <a:endParaRPr lang="nb-NO" sz="1400" dirty="0">
              <a:solidFill>
                <a:schemeClr val="bg1"/>
              </a:solidFill>
            </a:endParaRPr>
          </a:p>
        </p:txBody>
      </p:sp>
      <p:pic>
        <p:nvPicPr>
          <p:cNvPr id="14" name="Grafikk 13" descr="Forstørrelsesglass med heldekkende fyll">
            <a:extLst>
              <a:ext uri="{FF2B5EF4-FFF2-40B4-BE49-F238E27FC236}">
                <a16:creationId xmlns:a16="http://schemas.microsoft.com/office/drawing/2014/main" id="{5EE5DAEB-BC72-2C4B-81D4-B13768E22E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9791702" y="6181114"/>
            <a:ext cx="397933" cy="39793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1904041"/>
            <a:ext cx="4648489" cy="749072"/>
          </a:xfrm>
        </p:spPr>
        <p:txBody>
          <a:bodyPr anchor="t">
            <a:normAutofit/>
          </a:bodyPr>
          <a:lstStyle>
            <a:lvl1pPr algn="l">
              <a:defRPr sz="4800" b="1" i="0">
                <a:solidFill>
                  <a:srgbClr val="E7DEE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Takk for meg!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2794000"/>
            <a:ext cx="4648489" cy="853345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rgbClr val="E7DE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  <a:p>
            <a:r>
              <a:rPr lang="nb-NO" dirty="0"/>
              <a:t>Dato/år</a:t>
            </a:r>
          </a:p>
        </p:txBody>
      </p:sp>
      <p:pic>
        <p:nvPicPr>
          <p:cNvPr id="31" name="Bilde 30">
            <a:extLst>
              <a:ext uri="{FF2B5EF4-FFF2-40B4-BE49-F238E27FC236}">
                <a16:creationId xmlns:a16="http://schemas.microsoft.com/office/drawing/2014/main" id="{EC55272B-D920-4B49-B5A0-A5A117DB61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59488" y="6207246"/>
            <a:ext cx="371801" cy="371801"/>
          </a:xfrm>
          <a:prstGeom prst="rect">
            <a:avLst/>
          </a:prstGeom>
        </p:spPr>
      </p:pic>
      <p:pic>
        <p:nvPicPr>
          <p:cNvPr id="33" name="Bilde 32">
            <a:extLst>
              <a:ext uri="{FF2B5EF4-FFF2-40B4-BE49-F238E27FC236}">
                <a16:creationId xmlns:a16="http://schemas.microsoft.com/office/drawing/2014/main" id="{9C6381BD-FD36-CC44-B2FF-AC884836E7F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9708" y="6251675"/>
            <a:ext cx="375828" cy="305836"/>
          </a:xfrm>
          <a:prstGeom prst="rect">
            <a:avLst/>
          </a:prstGeom>
        </p:spPr>
      </p:pic>
      <p:pic>
        <p:nvPicPr>
          <p:cNvPr id="36" name="Bilde 35">
            <a:extLst>
              <a:ext uri="{FF2B5EF4-FFF2-40B4-BE49-F238E27FC236}">
                <a16:creationId xmlns:a16="http://schemas.microsoft.com/office/drawing/2014/main" id="{9AA1B774-F8C4-074B-9EDA-641912D3412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48577" y="3647345"/>
            <a:ext cx="3901724" cy="192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44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1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 2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206" y="2718147"/>
            <a:ext cx="6858000" cy="1555903"/>
          </a:xfrm>
        </p:spPr>
        <p:txBody>
          <a:bodyPr anchor="t">
            <a:normAutofit/>
          </a:bodyPr>
          <a:lstStyle>
            <a:lvl1pPr algn="l">
              <a:defRPr sz="5000" b="1" i="0">
                <a:latin typeface="Gill Sans MT" panose="020B0502020104020203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5205" y="4366126"/>
            <a:ext cx="6858000" cy="109522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BB7CB3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7165" y="6356349"/>
            <a:ext cx="2906039" cy="365125"/>
          </a:xfr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22.11.2022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5205" y="6356350"/>
            <a:ext cx="3380072" cy="365125"/>
          </a:xfr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4CEE464F-B9DF-3F48-967A-E7DF819FDC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34877" y="409781"/>
            <a:ext cx="3901724" cy="1920059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0E3EB79C-9377-FE4C-8FDD-4B45B58464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8711"/>
          <a:stretch/>
        </p:blipFill>
        <p:spPr>
          <a:xfrm>
            <a:off x="5639" y="0"/>
            <a:ext cx="5029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258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6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3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56475" y="2570031"/>
            <a:ext cx="4648489" cy="1199329"/>
          </a:xfrm>
        </p:spPr>
        <p:txBody>
          <a:bodyPr anchor="t">
            <a:normAutofit/>
          </a:bodyPr>
          <a:lstStyle>
            <a:lvl1pPr algn="ctr">
              <a:defRPr sz="4000" b="1" i="0"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6475" y="3967632"/>
            <a:ext cx="4648489" cy="109522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BB7CB3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93115" y="6356349"/>
            <a:ext cx="1511849" cy="365125"/>
          </a:xfrm>
        </p:spPr>
        <p:txBody>
          <a:bodyPr/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22.11.2022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73869" y="6356349"/>
            <a:ext cx="2919229" cy="365125"/>
          </a:xfrm>
        </p:spPr>
        <p:txBody>
          <a:bodyPr/>
          <a:lstStyle>
            <a:lvl1pPr algn="l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4CEE464F-B9DF-3F48-967A-E7DF819FDC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99855" y="396263"/>
            <a:ext cx="3161728" cy="1555903"/>
          </a:xfrm>
          <a:prstGeom prst="rect">
            <a:avLst/>
          </a:prstGeom>
        </p:spPr>
      </p:pic>
      <p:sp>
        <p:nvSpPr>
          <p:cNvPr id="35" name="Plassholder for bilde 34">
            <a:extLst>
              <a:ext uri="{FF2B5EF4-FFF2-40B4-BE49-F238E27FC236}">
                <a16:creationId xmlns:a16="http://schemas.microsoft.com/office/drawing/2014/main" id="{DF702941-26EC-D34A-9B67-141B433D268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940062" cy="6858000"/>
          </a:xfrm>
          <a:custGeom>
            <a:avLst/>
            <a:gdLst>
              <a:gd name="connsiteX0" fmla="*/ 80836 w 6940062"/>
              <a:gd name="connsiteY0" fmla="*/ 0 h 6858000"/>
              <a:gd name="connsiteX1" fmla="*/ 6940062 w 6940062"/>
              <a:gd name="connsiteY1" fmla="*/ 6690665 h 6858000"/>
              <a:gd name="connsiteX2" fmla="*/ 6935725 w 6940062"/>
              <a:gd name="connsiteY2" fmla="*/ 6858000 h 6858000"/>
              <a:gd name="connsiteX3" fmla="*/ 3071645 w 6940062"/>
              <a:gd name="connsiteY3" fmla="*/ 6858000 h 6858000"/>
              <a:gd name="connsiteX4" fmla="*/ 3075184 w 6940062"/>
              <a:gd name="connsiteY4" fmla="*/ 6721474 h 6858000"/>
              <a:gd name="connsiteX5" fmla="*/ 0 w 6940062"/>
              <a:gd name="connsiteY5" fmla="*/ 3721860 h 6858000"/>
              <a:gd name="connsiteX6" fmla="*/ 0 w 6940062"/>
              <a:gd name="connsiteY6" fmla="*/ 19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0062" h="6858000">
                <a:moveTo>
                  <a:pt x="80836" y="0"/>
                </a:moveTo>
                <a:cubicBezTo>
                  <a:pt x="3869082" y="0"/>
                  <a:pt x="6940062" y="2995513"/>
                  <a:pt x="6940062" y="6690665"/>
                </a:cubicBezTo>
                <a:lnTo>
                  <a:pt x="6935725" y="6858000"/>
                </a:lnTo>
                <a:lnTo>
                  <a:pt x="3071645" y="6858000"/>
                </a:lnTo>
                <a:lnTo>
                  <a:pt x="3075184" y="6721474"/>
                </a:lnTo>
                <a:cubicBezTo>
                  <a:pt x="3075184" y="5064833"/>
                  <a:pt x="1698377" y="3721860"/>
                  <a:pt x="0" y="3721860"/>
                </a:cubicBezTo>
                <a:lnTo>
                  <a:pt x="0" y="19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379181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63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-deler slide">
    <p:bg>
      <p:bgPr>
        <a:solidFill>
          <a:srgbClr val="4C28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206" y="2718147"/>
            <a:ext cx="6858000" cy="1416973"/>
          </a:xfrm>
        </p:spPr>
        <p:txBody>
          <a:bodyPr anchor="t">
            <a:normAutofit/>
          </a:bodyPr>
          <a:lstStyle>
            <a:lvl1pPr algn="l">
              <a:defRPr sz="5000" b="1" i="0">
                <a:solidFill>
                  <a:srgbClr val="E7DEE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D56D1F-A544-0A4D-AAB8-DBFF374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7165" y="6356349"/>
            <a:ext cx="2906039" cy="365125"/>
          </a:xfrm>
        </p:spPr>
        <p:txBody>
          <a:bodyPr/>
          <a:lstStyle>
            <a:lvl1pPr algn="r">
              <a:defRPr sz="1400">
                <a:solidFill>
                  <a:srgbClr val="E3B0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70D8C0C-0DAB-4846-B0AA-9A9E93EDF3B2}" type="datetimeFigureOut">
              <a:rPr lang="nb-NO" smtClean="0"/>
              <a:pPr/>
              <a:t>22.11.2022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3B38D9-0396-3446-8406-C1C9B7D9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75205" y="6356350"/>
            <a:ext cx="3380072" cy="365125"/>
          </a:xfrm>
        </p:spPr>
        <p:txBody>
          <a:bodyPr/>
          <a:lstStyle>
            <a:lvl1pPr algn="l">
              <a:defRPr sz="1400">
                <a:solidFill>
                  <a:srgbClr val="E3B0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Navn på </a:t>
            </a:r>
            <a:r>
              <a:rPr lang="nb-NO" dirty="0" err="1"/>
              <a:t>presentatør</a:t>
            </a:r>
            <a:endParaRPr lang="nb-NO" dirty="0"/>
          </a:p>
        </p:txBody>
      </p:sp>
      <p:sp>
        <p:nvSpPr>
          <p:cNvPr id="21" name="Friform 20">
            <a:extLst>
              <a:ext uri="{FF2B5EF4-FFF2-40B4-BE49-F238E27FC236}">
                <a16:creationId xmlns:a16="http://schemas.microsoft.com/office/drawing/2014/main" id="{187056B7-2BB5-7046-BB28-225E6D3F62E3}"/>
              </a:ext>
            </a:extLst>
          </p:cNvPr>
          <p:cNvSpPr/>
          <p:nvPr userDrawn="1"/>
        </p:nvSpPr>
        <p:spPr>
          <a:xfrm>
            <a:off x="-11574" y="2093047"/>
            <a:ext cx="4851505" cy="4776528"/>
          </a:xfrm>
          <a:custGeom>
            <a:avLst/>
            <a:gdLst>
              <a:gd name="connsiteX0" fmla="*/ 158793 w 4851505"/>
              <a:gd name="connsiteY0" fmla="*/ 0 h 4776528"/>
              <a:gd name="connsiteX1" fmla="*/ 4851505 w 4851505"/>
              <a:gd name="connsiteY1" fmla="*/ 4640001 h 4776528"/>
              <a:gd name="connsiteX2" fmla="*/ 4848014 w 4851505"/>
              <a:gd name="connsiteY2" fmla="*/ 4776528 h 4776528"/>
              <a:gd name="connsiteX3" fmla="*/ 2260590 w 4851505"/>
              <a:gd name="connsiteY3" fmla="*/ 4776528 h 4776528"/>
              <a:gd name="connsiteX4" fmla="*/ 2259886 w 4851505"/>
              <a:gd name="connsiteY4" fmla="*/ 4762440 h 4776528"/>
              <a:gd name="connsiteX5" fmla="*/ 70044 w 4851505"/>
              <a:gd name="connsiteY5" fmla="*/ 2549085 h 4776528"/>
              <a:gd name="connsiteX6" fmla="*/ 0 w 4851505"/>
              <a:gd name="connsiteY6" fmla="*/ 2545510 h 4776528"/>
              <a:gd name="connsiteX7" fmla="*/ 0 w 4851505"/>
              <a:gd name="connsiteY7" fmla="*/ 3970 h 4776528"/>
              <a:gd name="connsiteX8" fmla="*/ 158793 w 4851505"/>
              <a:gd name="connsiteY8" fmla="*/ 0 h 477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51505" h="4776528">
                <a:moveTo>
                  <a:pt x="158793" y="0"/>
                </a:moveTo>
                <a:cubicBezTo>
                  <a:pt x="2750506" y="0"/>
                  <a:pt x="4851505" y="2077399"/>
                  <a:pt x="4851505" y="4640001"/>
                </a:cubicBezTo>
                <a:lnTo>
                  <a:pt x="4848014" y="4776528"/>
                </a:lnTo>
                <a:lnTo>
                  <a:pt x="2260590" y="4776528"/>
                </a:lnTo>
                <a:lnTo>
                  <a:pt x="2259886" y="4762440"/>
                </a:lnTo>
                <a:cubicBezTo>
                  <a:pt x="2142625" y="3595401"/>
                  <a:pt x="1224685" y="2667605"/>
                  <a:pt x="70044" y="2549085"/>
                </a:cubicBezTo>
                <a:lnTo>
                  <a:pt x="0" y="2545510"/>
                </a:lnTo>
                <a:lnTo>
                  <a:pt x="0" y="3970"/>
                </a:lnTo>
                <a:lnTo>
                  <a:pt x="158793" y="0"/>
                </a:lnTo>
                <a:close/>
              </a:path>
            </a:pathLst>
          </a:custGeom>
          <a:solidFill>
            <a:srgbClr val="E7DE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sp>
        <p:nvSpPr>
          <p:cNvPr id="28" name="Plassholder for tekst 27">
            <a:extLst>
              <a:ext uri="{FF2B5EF4-FFF2-40B4-BE49-F238E27FC236}">
                <a16:creationId xmlns:a16="http://schemas.microsoft.com/office/drawing/2014/main" id="{C3F64F2D-F000-5D4C-93BA-01EDAFFDE8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96" y="439396"/>
            <a:ext cx="2766650" cy="1192634"/>
          </a:xfrm>
        </p:spPr>
        <p:txBody>
          <a:bodyPr>
            <a:noAutofit/>
          </a:bodyPr>
          <a:lstStyle>
            <a:lvl1pPr>
              <a:defRPr sz="9600" b="1" i="0">
                <a:solidFill>
                  <a:srgbClr val="361B5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nb-NO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6718240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6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ks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699119"/>
            <a:ext cx="8362084" cy="1424322"/>
          </a:xfrm>
        </p:spPr>
        <p:txBody>
          <a:bodyPr anchor="t">
            <a:normAutofit/>
          </a:bodyPr>
          <a:lstStyle>
            <a:lvl1pPr algn="l">
              <a:defRPr sz="5000" b="1" i="0"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tittelstil maks to linjer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CB295FF-7175-B142-B59C-19A9F4E2B4B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7" y="2539589"/>
            <a:ext cx="8362085" cy="3626261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rgbClr val="361B56"/>
                </a:solidFill>
                <a:latin typeface="Gill Sans MT" panose="020B05020201040202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Her kan det være en brødtekst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71E652-8353-E946-A734-B67802746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0941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-tekst og bild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79865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71E652-8353-E946-A734-B67802746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1EAA713-EBF6-AE41-A587-9ED466A451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2338469"/>
            <a:ext cx="4970703" cy="363061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r>
              <a:rPr lang="nb-NO" dirty="0"/>
              <a:t>Klikk for å skrive inn punkttekst</a:t>
            </a:r>
          </a:p>
          <a:p>
            <a:pPr lvl="0"/>
            <a:endParaRPr lang="nb-NO" dirty="0"/>
          </a:p>
        </p:txBody>
      </p:sp>
      <p:sp>
        <p:nvSpPr>
          <p:cNvPr id="11" name="Plassholder for bilde 9">
            <a:extLst>
              <a:ext uri="{FF2B5EF4-FFF2-40B4-BE49-F238E27FC236}">
                <a16:creationId xmlns:a16="http://schemas.microsoft.com/office/drawing/2014/main" id="{99B19B10-11CC-D443-8C75-C2F97EA8D7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76710" y="3429001"/>
            <a:ext cx="3009418" cy="34348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9">
            <a:extLst>
              <a:ext uri="{FF2B5EF4-FFF2-40B4-BE49-F238E27FC236}">
                <a16:creationId xmlns:a16="http://schemas.microsoft.com/office/drawing/2014/main" id="{C1F97AEE-0D73-3949-A6E2-35C6EA879A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6128" y="-8680"/>
            <a:ext cx="3113590" cy="34348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548707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1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79865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271E652-8353-E946-A734-B67802746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1EAA713-EBF6-AE41-A587-9ED466A451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2338469"/>
            <a:ext cx="4970703" cy="363061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0"/>
            <a:endParaRPr lang="nb-NO" dirty="0"/>
          </a:p>
        </p:txBody>
      </p:sp>
      <p:sp>
        <p:nvSpPr>
          <p:cNvPr id="12" name="Plassholder for bilde 9">
            <a:extLst>
              <a:ext uri="{FF2B5EF4-FFF2-40B4-BE49-F238E27FC236}">
                <a16:creationId xmlns:a16="http://schemas.microsoft.com/office/drawing/2014/main" id="{C1F97AEE-0D73-3949-A6E2-35C6EA879A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8680"/>
            <a:ext cx="6103719" cy="3434888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542943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1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2EED7-81A1-7D4F-8EF7-AA261F8EA9F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79865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51EAA713-EBF6-AE41-A587-9ED466A451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788" y="2338469"/>
            <a:ext cx="4970703" cy="363061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0"/>
            <a:endParaRPr lang="nb-NO" dirty="0"/>
          </a:p>
        </p:txBody>
      </p:sp>
      <p:sp>
        <p:nvSpPr>
          <p:cNvPr id="12" name="Plassholder for bilde 9">
            <a:extLst>
              <a:ext uri="{FF2B5EF4-FFF2-40B4-BE49-F238E27FC236}">
                <a16:creationId xmlns:a16="http://schemas.microsoft.com/office/drawing/2014/main" id="{C1F97AEE-0D73-3949-A6E2-35C6EA879A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8680"/>
            <a:ext cx="6103719" cy="6866680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769229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84">
          <p15:clr>
            <a:srgbClr val="FBAE40"/>
          </p15:clr>
        </p15:guide>
        <p15:guide id="2" pos="381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+ uthevet tek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0E3EB79C-9377-FE4C-8FDD-4B45B58464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8711"/>
          <a:stretch/>
        </p:blipFill>
        <p:spPr>
          <a:xfrm>
            <a:off x="5639" y="0"/>
            <a:ext cx="5029238" cy="6858000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15318758-2199-4841-A011-ECCDBF0A33A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27171" y="1170793"/>
            <a:ext cx="5256212" cy="1120702"/>
          </a:xfrm>
        </p:spPr>
        <p:txBody>
          <a:bodyPr anchor="t">
            <a:normAutofit/>
          </a:bodyPr>
          <a:lstStyle>
            <a:lvl1pPr algn="l">
              <a:defRPr sz="3800" b="1" i="0">
                <a:solidFill>
                  <a:srgbClr val="4C287C"/>
                </a:solidFill>
                <a:latin typeface="Gill Sans MT" panose="020B0502020104020203" pitchFamily="34" charset="77"/>
              </a:defRPr>
            </a:lvl1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tittelstil maks to linjer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B960F890-A8DF-E249-BE7E-0BB4B23704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27171" y="2716272"/>
            <a:ext cx="4970703" cy="337618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0"/>
            <a:endParaRPr lang="nb-NO" dirty="0"/>
          </a:p>
        </p:txBody>
      </p:sp>
      <p:sp>
        <p:nvSpPr>
          <p:cNvPr id="11" name="Plassholder for tekst 7">
            <a:extLst>
              <a:ext uri="{FF2B5EF4-FFF2-40B4-BE49-F238E27FC236}">
                <a16:creationId xmlns:a16="http://schemas.microsoft.com/office/drawing/2014/main" id="{6388F4F8-EA06-1F48-99CD-8F74E570EA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0893" y="2716272"/>
            <a:ext cx="2823424" cy="1425456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 b="1" i="0">
                <a:solidFill>
                  <a:srgbClr val="E3B06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Klikk for å skrive inn tekst for å utheve noe/sitat</a:t>
            </a:r>
          </a:p>
          <a:p>
            <a:pPr lvl="0"/>
            <a:endParaRPr lang="nb-NO" dirty="0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CF135341-34A6-CE4D-B357-5CB8C85D17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1453833" y="6165850"/>
            <a:ext cx="490232" cy="493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7530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06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315A88B-3377-8540-94A4-AD280EED3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704167-5130-CF46-B602-FF2C8C0DB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5EB976-AE5F-5646-82F4-946ED7517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8C0C-0DAB-4846-B0AA-9A9E93EDF3B2}" type="datetimeFigureOut">
              <a:rPr lang="nb-NO" smtClean="0"/>
              <a:t>22.11.2022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5E2CA0-CB27-C94A-AE7B-8E3DB06D5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68323F-E95C-2746-9C5D-3D112E87C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5FD1-DC54-684F-8CAC-0843D02869D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690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rdland@skolelederforbundet.n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8DB0D5-DEA3-9FB5-26F8-4633CF02DF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Årsmøte Nordland fylkeslag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0A06C70-6542-E021-1C65-D017DBDBAF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/>
              <a:t>31.Januar 2023 </a:t>
            </a:r>
            <a:r>
              <a:rPr lang="nb-NO" dirty="0" err="1"/>
              <a:t>kl</a:t>
            </a:r>
            <a:r>
              <a:rPr lang="nb-NO" dirty="0"/>
              <a:t> 18:00</a:t>
            </a:r>
          </a:p>
          <a:p>
            <a:r>
              <a:rPr lang="nb-NO" dirty="0"/>
              <a:t>Møtet blir avholdt på teams</a:t>
            </a:r>
          </a:p>
          <a:p>
            <a:endParaRPr lang="nb-NO" dirty="0"/>
          </a:p>
          <a:p>
            <a:r>
              <a:rPr lang="nb-NO" dirty="0"/>
              <a:t>Påmelding til møtet: </a:t>
            </a:r>
            <a:r>
              <a:rPr lang="nb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nordland@skolelederforbundet.no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486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olelederforbundet-PPT-mal-21-3" id="{9A5DAD66-65FF-9E46-B46E-BDC4621A0E77}" vid="{DD9E5A0B-FF21-8D49-AAEF-9878420E953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lskapsdokument" ma:contentTypeID="0x0101001E47D77CD1F9B5479C0B2F347F893560005CABA3EEBE15684380638EDE8B95C7B1" ma:contentTypeVersion="14" ma:contentTypeDescription="Opprett et nytt dokument." ma:contentTypeScope="" ma:versionID="bd0ce1d3208712c68d1bddea90b573af">
  <xsd:schema xmlns:xsd="http://www.w3.org/2001/XMLSchema" xmlns:xs="http://www.w3.org/2001/XMLSchema" xmlns:p="http://schemas.microsoft.com/office/2006/metadata/properties" xmlns:ns2="77e103a8-cc8d-4215-9e9c-a80260af0f02" xmlns:ns3="c6d686d5-d541-40f3-b7f6-e72e7539d067" targetNamespace="http://schemas.microsoft.com/office/2006/metadata/properties" ma:root="true" ma:fieldsID="9d4efe99cfa9ed136d5b0c71440847c6" ns2:_="" ns3:_="">
    <xsd:import namespace="77e103a8-cc8d-4215-9e9c-a80260af0f02"/>
    <xsd:import namespace="c6d686d5-d541-40f3-b7f6-e72e7539d067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ContactPerson" minOccurs="0"/>
                <xsd:element ref="ns2:ContactPersonCompany" minOccurs="0"/>
                <xsd:element ref="ns2:ContactPersonCompanyID" minOccurs="0"/>
                <xsd:element ref="ns2:ContactPersonID" minOccurs="0"/>
                <xsd:element ref="ns2:DocumentDescription" minOccurs="0"/>
                <xsd:element ref="ns2:MailDate" minOccurs="0"/>
                <xsd:element ref="ns2:Direction" minOccurs="0"/>
                <xsd:element ref="ns2:DocLink" minOccurs="0"/>
                <xsd:element ref="ns2:ConversationIndex" minOccurs="0"/>
                <xsd:element ref="ns2:ConversationID" minOccurs="0"/>
                <xsd:element ref="ns2:ConversationTopic" minOccurs="0"/>
                <xsd:element ref="ns2:SiteNo" minOccurs="0"/>
                <xsd:element ref="ns2:EmailPreview" minOccurs="0"/>
                <xsd:element ref="ns3:ParentFolderElement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e103a8-cc8d-4215-9e9c-a80260af0f02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kumenttype" ma:internalName="DocumentType">
      <xsd:simpleType>
        <xsd:restriction base="dms:Choice">
          <xsd:enumeration value="E-post"/>
          <xsd:enumeration value="Dokument"/>
          <xsd:enumeration value="Regneark"/>
          <xsd:enumeration value="PDF"/>
          <xsd:enumeration value="Presentasjon"/>
          <xsd:enumeration value="Bilde"/>
          <xsd:enumeration value="Skjema"/>
          <xsd:enumeration value="Tegning"/>
        </xsd:restriction>
      </xsd:simpleType>
    </xsd:element>
    <xsd:element name="ContactPerson" ma:index="9" nillable="true" ma:displayName="Kontaktperson" ma:internalName="ContactPerson">
      <xsd:simpleType>
        <xsd:restriction base="dms:Text"/>
      </xsd:simpleType>
    </xsd:element>
    <xsd:element name="ContactPersonCompany" ma:index="10" nillable="true" ma:displayName="Kontaktperson selskap" ma:internalName="ContactPersonCompany">
      <xsd:simpleType>
        <xsd:restriction base="dms:Text"/>
      </xsd:simpleType>
    </xsd:element>
    <xsd:element name="ContactPersonCompanyID" ma:index="11" nillable="true" ma:displayName="Kontaktperson selskap ID" ma:internalName="ContactPersonCompanyID">
      <xsd:simpleType>
        <xsd:restriction base="dms:Text"/>
      </xsd:simpleType>
    </xsd:element>
    <xsd:element name="ContactPersonID" ma:index="12" nillable="true" ma:displayName="Kontaktperson ID" ma:internalName="ContactPersonID">
      <xsd:simpleType>
        <xsd:restriction base="dms:Text"/>
      </xsd:simpleType>
    </xsd:element>
    <xsd:element name="DocumentDescription" ma:index="13" nillable="true" ma:displayName="Dokumentbeskrivelse" ma:internalName="DocumentDescription">
      <xsd:simpleType>
        <xsd:restriction base="dms:Note"/>
      </xsd:simpleType>
    </xsd:element>
    <xsd:element name="MailDate" ma:index="14" nillable="true" ma:displayName="E-post dato" ma:format="DateTime" ma:internalName="MailDate">
      <xsd:simpleType>
        <xsd:restriction base="dms:DateTime"/>
      </xsd:simpleType>
    </xsd:element>
    <xsd:element name="Direction" ma:index="15" nillable="true" ma:displayName="E-postretning" ma:internalName="Direction">
      <xsd:simpleType>
        <xsd:restriction base="dms:Choice">
          <xsd:enumeration value="Inngående"/>
          <xsd:enumeration value="Utgående"/>
        </xsd:restriction>
      </xsd:simpleType>
    </xsd:element>
    <xsd:element name="DocLink" ma:index="16" nillable="true" ma:displayName="Dokumentlink" ma:internalName="DocLink">
      <xsd:simpleType>
        <xsd:restriction base="dms:Note"/>
      </xsd:simpleType>
    </xsd:element>
    <xsd:element name="ConversationIndex" ma:index="17" nillable="true" ma:displayName="ConversationIndex" ma:internalName="ConversationIndex">
      <xsd:simpleType>
        <xsd:restriction base="dms:Text"/>
      </xsd:simpleType>
    </xsd:element>
    <xsd:element name="ConversationID" ma:index="18" nillable="true" ma:displayName="Samtale" ma:internalName="ConversationID">
      <xsd:simpleType>
        <xsd:restriction base="dms:Text"/>
      </xsd:simpleType>
    </xsd:element>
    <xsd:element name="ConversationTopic" ma:index="19" nillable="true" ma:displayName="Samtale emne" ma:internalName="ConversationTopic">
      <xsd:simpleType>
        <xsd:restriction base="dms:Text"/>
      </xsd:simpleType>
    </xsd:element>
    <xsd:element name="SiteNo" ma:index="20" nillable="true" ma:displayName="Område Nr" ma:internalName="SiteNo">
      <xsd:simpleType>
        <xsd:restriction base="dms:Text"/>
      </xsd:simpleType>
    </xsd:element>
    <xsd:element name="EmailPreview" ma:index="21" nillable="true" ma:displayName="EmailPreview" ma:internalName="EmailPreview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686d5-d541-40f3-b7f6-e72e7539d067" elementFormDefault="qualified">
    <xsd:import namespace="http://schemas.microsoft.com/office/2006/documentManagement/types"/>
    <xsd:import namespace="http://schemas.microsoft.com/office/infopath/2007/PartnerControls"/>
    <xsd:element name="ParentFolderElements" ma:index="22" nillable="true" ma:displayName="Mapperelasjoner" ma:list="{752609d2-be75-4825-a920-5f716397e190}" ma:internalName="ParentFolderElements" ma:showField="Title" ma:web="{bb62b53e-db33-48ed-91b6-d3a468d4cab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7" nillable="true" ma:displayName="Tags" ma:internalName="MediaServiceAutoTags" ma:readOnly="true">
      <xsd:simpleType>
        <xsd:restriction base="dms:Text"/>
      </xsd:simpleType>
    </xsd:element>
    <xsd:element name="MediaServiceOCR" ma:index="2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actPersonCompany xmlns="77e103a8-cc8d-4215-9e9c-a80260af0f02" xsi:nil="true"/>
    <ConversationIndex xmlns="77e103a8-cc8d-4215-9e9c-a80260af0f02" xsi:nil="true"/>
    <DocumentDescription xmlns="77e103a8-cc8d-4215-9e9c-a80260af0f02" xsi:nil="true"/>
    <ParentFolderElements xmlns="c6d686d5-d541-40f3-b7f6-e72e7539d067">
      <Value>80</Value>
      <Value>179</Value>
    </ParentFolderElements>
    <ContactPerson xmlns="77e103a8-cc8d-4215-9e9c-a80260af0f02" xsi:nil="true"/>
    <ContactPersonID xmlns="77e103a8-cc8d-4215-9e9c-a80260af0f02" xsi:nil="true"/>
    <ConversationTopic xmlns="77e103a8-cc8d-4215-9e9c-a80260af0f02" xsi:nil="true"/>
    <DocLink xmlns="77e103a8-cc8d-4215-9e9c-a80260af0f02" xsi:nil="true"/>
    <ConversationID xmlns="77e103a8-cc8d-4215-9e9c-a80260af0f02" xsi:nil="true"/>
    <EmailPreview xmlns="77e103a8-cc8d-4215-9e9c-a80260af0f02" xsi:nil="true"/>
    <DocumentType xmlns="77e103a8-cc8d-4215-9e9c-a80260af0f02" xsi:nil="true"/>
    <Direction xmlns="77e103a8-cc8d-4215-9e9c-a80260af0f02" xsi:nil="true"/>
    <SiteNo xmlns="77e103a8-cc8d-4215-9e9c-a80260af0f02" xsi:nil="true"/>
    <ContactPersonCompanyID xmlns="77e103a8-cc8d-4215-9e9c-a80260af0f02" xsi:nil="true"/>
    <MailDate xmlns="77e103a8-cc8d-4215-9e9c-a80260af0f0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4B9CD1-EC05-4488-8541-C719F32D0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e103a8-cc8d-4215-9e9c-a80260af0f02"/>
    <ds:schemaRef ds:uri="c6d686d5-d541-40f3-b7f6-e72e7539d0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554968-D87C-4A6B-9776-D7F1E29BC72E}">
  <ds:schemaRefs>
    <ds:schemaRef ds:uri="http://schemas.microsoft.com/office/2006/metadata/properties"/>
    <ds:schemaRef ds:uri="http://schemas.microsoft.com/office/infopath/2007/PartnerControls"/>
    <ds:schemaRef ds:uri="77e103a8-cc8d-4215-9e9c-a80260af0f02"/>
    <ds:schemaRef ds:uri="c6d686d5-d541-40f3-b7f6-e72e7539d067"/>
  </ds:schemaRefs>
</ds:datastoreItem>
</file>

<file path=customXml/itemProps3.xml><?xml version="1.0" encoding="utf-8"?>
<ds:datastoreItem xmlns:ds="http://schemas.openxmlformats.org/officeDocument/2006/customXml" ds:itemID="{33EE0EFD-9B6A-48F5-8019-2FDFAF2AEB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Skolelederforbundet-PPT-mal-21-3</Template>
  <TotalTime>169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Gill Sans MT</vt:lpstr>
      <vt:lpstr>Office-tema</vt:lpstr>
      <vt:lpstr>Årsmøte Nordland fylkeslag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Modolf Moen</dc:creator>
  <cp:lastModifiedBy>Heidi Ellingsen</cp:lastModifiedBy>
  <cp:revision>44</cp:revision>
  <dcterms:created xsi:type="dcterms:W3CDTF">2021-08-09T13:09:35Z</dcterms:created>
  <dcterms:modified xsi:type="dcterms:W3CDTF">2022-11-22T12:49:51Z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0x0101001E47D77CD1F9B5479C0B2F347F893560005CABA3EEBE15684380638EDE8B95C7B1</vt:lpwstr>
  </property>
</Properties>
</file>